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313" r:id="rId5"/>
    <p:sldId id="260" r:id="rId6"/>
    <p:sldId id="324" r:id="rId7"/>
    <p:sldId id="340" r:id="rId8"/>
    <p:sldId id="344" r:id="rId9"/>
    <p:sldId id="325" r:id="rId10"/>
    <p:sldId id="326" r:id="rId11"/>
    <p:sldId id="312" r:id="rId12"/>
    <p:sldId id="339" r:id="rId13"/>
    <p:sldId id="327" r:id="rId14"/>
    <p:sldId id="328" r:id="rId15"/>
    <p:sldId id="341" r:id="rId16"/>
    <p:sldId id="329" r:id="rId17"/>
    <p:sldId id="330" r:id="rId18"/>
    <p:sldId id="331" r:id="rId19"/>
    <p:sldId id="345" r:id="rId20"/>
    <p:sldId id="295" r:id="rId21"/>
    <p:sldId id="342" r:id="rId22"/>
    <p:sldId id="332" r:id="rId23"/>
    <p:sldId id="333" r:id="rId24"/>
    <p:sldId id="334" r:id="rId25"/>
    <p:sldId id="343" r:id="rId26"/>
    <p:sldId id="336" r:id="rId27"/>
  </p:sldIdLst>
  <p:sldSz cx="12192000" cy="6858000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AEAE"/>
    <a:srgbClr val="D28888"/>
    <a:srgbClr val="78D7BA"/>
    <a:srgbClr val="A6C9E8"/>
    <a:srgbClr val="D4E5F4"/>
    <a:srgbClr val="F1DBDB"/>
    <a:srgbClr val="D1FFE5"/>
    <a:srgbClr val="027878"/>
    <a:srgbClr val="97FFC3"/>
    <a:srgbClr val="77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B08F72-30FE-DC63-BB3B-CF353D3F13E8}" v="34" dt="2024-08-28T01:47:43.7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黃心榆" userId="S::hsyuhuang@sce.pccu.edu.tw::4d24ed1a-5d10-44f5-a90b-3661cd2645f0" providerId="AD" clId="Web-{06F10961-DC91-8B1E-2792-C9CF3FFF6C31}"/>
    <pc:docChg chg="addSld delSld modSld">
      <pc:chgData name="h黃心榆" userId="S::hsyuhuang@sce.pccu.edu.tw::4d24ed1a-5d10-44f5-a90b-3661cd2645f0" providerId="AD" clId="Web-{06F10961-DC91-8B1E-2792-C9CF3FFF6C31}" dt="2024-04-18T03:02:19.833" v="372"/>
      <pc:docMkLst>
        <pc:docMk/>
      </pc:docMkLst>
      <pc:sldChg chg="del">
        <pc:chgData name="h黃心榆" userId="S::hsyuhuang@sce.pccu.edu.tw::4d24ed1a-5d10-44f5-a90b-3661cd2645f0" providerId="AD" clId="Web-{06F10961-DC91-8B1E-2792-C9CF3FFF6C31}" dt="2024-04-18T02:58:48.593" v="293"/>
        <pc:sldMkLst>
          <pc:docMk/>
          <pc:sldMk cId="678498285" sldId="294"/>
        </pc:sldMkLst>
      </pc:sldChg>
      <pc:sldChg chg="modSp">
        <pc:chgData name="h黃心榆" userId="S::hsyuhuang@sce.pccu.edu.tw::4d24ed1a-5d10-44f5-a90b-3661cd2645f0" providerId="AD" clId="Web-{06F10961-DC91-8B1E-2792-C9CF3FFF6C31}" dt="2024-04-18T02:36:58.828" v="101"/>
        <pc:sldMkLst>
          <pc:docMk/>
          <pc:sldMk cId="3362189405" sldId="295"/>
        </pc:sldMkLst>
        <pc:graphicFrameChg chg="mod modGraphic">
          <ac:chgData name="h黃心榆" userId="S::hsyuhuang@sce.pccu.edu.tw::4d24ed1a-5d10-44f5-a90b-3661cd2645f0" providerId="AD" clId="Web-{06F10961-DC91-8B1E-2792-C9CF3FFF6C31}" dt="2024-04-18T02:36:58.828" v="101"/>
          <ac:graphicFrameMkLst>
            <pc:docMk/>
            <pc:sldMk cId="3362189405" sldId="295"/>
            <ac:graphicFrameMk id="4" creationId="{00000000-0000-0000-0000-000000000000}"/>
          </ac:graphicFrameMkLst>
        </pc:graphicFrameChg>
      </pc:sldChg>
      <pc:sldChg chg="addSp delSp modSp">
        <pc:chgData name="h黃心榆" userId="S::hsyuhuang@sce.pccu.edu.tw::4d24ed1a-5d10-44f5-a90b-3661cd2645f0" providerId="AD" clId="Web-{06F10961-DC91-8B1E-2792-C9CF3FFF6C31}" dt="2024-04-18T02:52:02.381" v="236"/>
        <pc:sldMkLst>
          <pc:docMk/>
          <pc:sldMk cId="2847023277" sldId="312"/>
        </pc:sldMkLst>
        <pc:spChg chg="add del mod">
          <ac:chgData name="h黃心榆" userId="S::hsyuhuang@sce.pccu.edu.tw::4d24ed1a-5d10-44f5-a90b-3661cd2645f0" providerId="AD" clId="Web-{06F10961-DC91-8B1E-2792-C9CF3FFF6C31}" dt="2024-04-18T02:52:02.381" v="236"/>
          <ac:spMkLst>
            <pc:docMk/>
            <pc:sldMk cId="2847023277" sldId="312"/>
            <ac:spMk id="2" creationId="{A8827F53-1545-E988-681D-C6470073975E}"/>
          </ac:spMkLst>
        </pc:spChg>
        <pc:graphicFrameChg chg="mod modGraphic">
          <ac:chgData name="h黃心榆" userId="S::hsyuhuang@sce.pccu.edu.tw::4d24ed1a-5d10-44f5-a90b-3661cd2645f0" providerId="AD" clId="Web-{06F10961-DC91-8B1E-2792-C9CF3FFF6C31}" dt="2024-04-18T02:51:49.099" v="232"/>
          <ac:graphicFrameMkLst>
            <pc:docMk/>
            <pc:sldMk cId="2847023277" sldId="312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06F10961-DC91-8B1E-2792-C9CF3FFF6C31}" dt="2024-04-18T02:54:34.462" v="283"/>
        <pc:sldMkLst>
          <pc:docMk/>
          <pc:sldMk cId="2010109072" sldId="324"/>
        </pc:sldMkLst>
        <pc:graphicFrameChg chg="mod modGraphic">
          <ac:chgData name="h黃心榆" userId="S::hsyuhuang@sce.pccu.edu.tw::4d24ed1a-5d10-44f5-a90b-3661cd2645f0" providerId="AD" clId="Web-{06F10961-DC91-8B1E-2792-C9CF3FFF6C31}" dt="2024-04-18T02:54:34.462" v="283"/>
          <ac:graphicFrameMkLst>
            <pc:docMk/>
            <pc:sldMk cId="2010109072" sldId="324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06F10961-DC91-8B1E-2792-C9CF3FFF6C31}" dt="2024-04-18T02:33:56.340" v="39"/>
        <pc:sldMkLst>
          <pc:docMk/>
          <pc:sldMk cId="3654869568" sldId="325"/>
        </pc:sldMkLst>
        <pc:graphicFrameChg chg="mod modGraphic">
          <ac:chgData name="h黃心榆" userId="S::hsyuhuang@sce.pccu.edu.tw::4d24ed1a-5d10-44f5-a90b-3661cd2645f0" providerId="AD" clId="Web-{06F10961-DC91-8B1E-2792-C9CF3FFF6C31}" dt="2024-04-18T02:33:56.340" v="39"/>
          <ac:graphicFrameMkLst>
            <pc:docMk/>
            <pc:sldMk cId="3654869568" sldId="325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06F10961-DC91-8B1E-2792-C9CF3FFF6C31}" dt="2024-04-18T02:52:57.413" v="247"/>
        <pc:sldMkLst>
          <pc:docMk/>
          <pc:sldMk cId="1495584354" sldId="326"/>
        </pc:sldMkLst>
        <pc:graphicFrameChg chg="mod modGraphic">
          <ac:chgData name="h黃心榆" userId="S::hsyuhuang@sce.pccu.edu.tw::4d24ed1a-5d10-44f5-a90b-3661cd2645f0" providerId="AD" clId="Web-{06F10961-DC91-8B1E-2792-C9CF3FFF6C31}" dt="2024-04-18T02:52:57.413" v="247"/>
          <ac:graphicFrameMkLst>
            <pc:docMk/>
            <pc:sldMk cId="1495584354" sldId="326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06F10961-DC91-8B1E-2792-C9CF3FFF6C31}" dt="2024-04-18T02:50:57.192" v="227"/>
        <pc:sldMkLst>
          <pc:docMk/>
          <pc:sldMk cId="3660159408" sldId="327"/>
        </pc:sldMkLst>
        <pc:graphicFrameChg chg="mod modGraphic">
          <ac:chgData name="h黃心榆" userId="S::hsyuhuang@sce.pccu.edu.tw::4d24ed1a-5d10-44f5-a90b-3661cd2645f0" providerId="AD" clId="Web-{06F10961-DC91-8B1E-2792-C9CF3FFF6C31}" dt="2024-04-18T02:50:57.192" v="227"/>
          <ac:graphicFrameMkLst>
            <pc:docMk/>
            <pc:sldMk cId="3660159408" sldId="327"/>
            <ac:graphicFrameMk id="4" creationId="{00000000-0000-0000-0000-000000000000}"/>
          </ac:graphicFrameMkLst>
        </pc:graphicFrameChg>
      </pc:sldChg>
      <pc:sldChg chg="addSp delSp modSp">
        <pc:chgData name="h黃心榆" userId="S::hsyuhuang@sce.pccu.edu.tw::4d24ed1a-5d10-44f5-a90b-3661cd2645f0" providerId="AD" clId="Web-{06F10961-DC91-8B1E-2792-C9CF3FFF6C31}" dt="2024-04-18T02:49:35.018" v="219"/>
        <pc:sldMkLst>
          <pc:docMk/>
          <pc:sldMk cId="2596191967" sldId="328"/>
        </pc:sldMkLst>
        <pc:graphicFrameChg chg="add del mod">
          <ac:chgData name="h黃心榆" userId="S::hsyuhuang@sce.pccu.edu.tw::4d24ed1a-5d10-44f5-a90b-3661cd2645f0" providerId="AD" clId="Web-{06F10961-DC91-8B1E-2792-C9CF3FFF6C31}" dt="2024-04-18T02:48:56.361" v="194"/>
          <ac:graphicFrameMkLst>
            <pc:docMk/>
            <pc:sldMk cId="2596191967" sldId="328"/>
            <ac:graphicFrameMk id="3" creationId="{8F321009-1E68-AE00-6A38-C76B13C652FB}"/>
          </ac:graphicFrameMkLst>
        </pc:graphicFrameChg>
        <pc:graphicFrameChg chg="mod modGraphic">
          <ac:chgData name="h黃心榆" userId="S::hsyuhuang@sce.pccu.edu.tw::4d24ed1a-5d10-44f5-a90b-3661cd2645f0" providerId="AD" clId="Web-{06F10961-DC91-8B1E-2792-C9CF3FFF6C31}" dt="2024-04-18T02:49:35.018" v="219"/>
          <ac:graphicFrameMkLst>
            <pc:docMk/>
            <pc:sldMk cId="2596191967" sldId="328"/>
            <ac:graphicFrameMk id="4" creationId="{00000000-0000-0000-0000-000000000000}"/>
          </ac:graphicFrameMkLst>
        </pc:graphicFrameChg>
        <pc:graphicFrameChg chg="add del mod">
          <ac:chgData name="h黃心榆" userId="S::hsyuhuang@sce.pccu.edu.tw::4d24ed1a-5d10-44f5-a90b-3661cd2645f0" providerId="AD" clId="Web-{06F10961-DC91-8B1E-2792-C9CF3FFF6C31}" dt="2024-04-18T02:49:03.689" v="196"/>
          <ac:graphicFrameMkLst>
            <pc:docMk/>
            <pc:sldMk cId="2596191967" sldId="328"/>
            <ac:graphicFrameMk id="6" creationId="{960AB983-6354-7FCF-73B6-8AEFD911CE9B}"/>
          </ac:graphicFrameMkLst>
        </pc:graphicFrameChg>
      </pc:sldChg>
      <pc:sldChg chg="modSp">
        <pc:chgData name="h黃心榆" userId="S::hsyuhuang@sce.pccu.edu.tw::4d24ed1a-5d10-44f5-a90b-3661cd2645f0" providerId="AD" clId="Web-{06F10961-DC91-8B1E-2792-C9CF3FFF6C31}" dt="2024-04-18T02:59:38.235" v="310"/>
        <pc:sldMkLst>
          <pc:docMk/>
          <pc:sldMk cId="1834552201" sldId="330"/>
        </pc:sldMkLst>
        <pc:graphicFrameChg chg="mod modGraphic">
          <ac:chgData name="h黃心榆" userId="S::hsyuhuang@sce.pccu.edu.tw::4d24ed1a-5d10-44f5-a90b-3661cd2645f0" providerId="AD" clId="Web-{06F10961-DC91-8B1E-2792-C9CF3FFF6C31}" dt="2024-04-18T02:59:38.235" v="310"/>
          <ac:graphicFrameMkLst>
            <pc:docMk/>
            <pc:sldMk cId="1834552201" sldId="330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06F10961-DC91-8B1E-2792-C9CF3FFF6C31}" dt="2024-04-18T02:35:43.608" v="72"/>
        <pc:sldMkLst>
          <pc:docMk/>
          <pc:sldMk cId="3333932118" sldId="331"/>
        </pc:sldMkLst>
        <pc:graphicFrameChg chg="mod modGraphic">
          <ac:chgData name="h黃心榆" userId="S::hsyuhuang@sce.pccu.edu.tw::4d24ed1a-5d10-44f5-a90b-3661cd2645f0" providerId="AD" clId="Web-{06F10961-DC91-8B1E-2792-C9CF3FFF6C31}" dt="2024-04-18T02:35:43.608" v="72"/>
          <ac:graphicFrameMkLst>
            <pc:docMk/>
            <pc:sldMk cId="3333932118" sldId="331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06F10961-DC91-8B1E-2792-C9CF3FFF6C31}" dt="2024-04-18T03:01:22.113" v="360"/>
        <pc:sldMkLst>
          <pc:docMk/>
          <pc:sldMk cId="2927627726" sldId="332"/>
        </pc:sldMkLst>
        <pc:graphicFrameChg chg="mod modGraphic">
          <ac:chgData name="h黃心榆" userId="S::hsyuhuang@sce.pccu.edu.tw::4d24ed1a-5d10-44f5-a90b-3661cd2645f0" providerId="AD" clId="Web-{06F10961-DC91-8B1E-2792-C9CF3FFF6C31}" dt="2024-04-18T03:01:22.113" v="360"/>
          <ac:graphicFrameMkLst>
            <pc:docMk/>
            <pc:sldMk cId="2927627726" sldId="332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06F10961-DC91-8B1E-2792-C9CF3FFF6C31}" dt="2024-04-18T02:39:02.878" v="149"/>
        <pc:sldMkLst>
          <pc:docMk/>
          <pc:sldMk cId="12467749" sldId="333"/>
        </pc:sldMkLst>
        <pc:graphicFrameChg chg="mod modGraphic">
          <ac:chgData name="h黃心榆" userId="S::hsyuhuang@sce.pccu.edu.tw::4d24ed1a-5d10-44f5-a90b-3661cd2645f0" providerId="AD" clId="Web-{06F10961-DC91-8B1E-2792-C9CF3FFF6C31}" dt="2024-04-18T02:39:02.878" v="149"/>
          <ac:graphicFrameMkLst>
            <pc:docMk/>
            <pc:sldMk cId="12467749" sldId="333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06F10961-DC91-8B1E-2792-C9CF3FFF6C31}" dt="2024-04-18T02:40:17.021" v="171"/>
        <pc:sldMkLst>
          <pc:docMk/>
          <pc:sldMk cId="2334089410" sldId="334"/>
        </pc:sldMkLst>
        <pc:graphicFrameChg chg="mod modGraphic">
          <ac:chgData name="h黃心榆" userId="S::hsyuhuang@sce.pccu.edu.tw::4d24ed1a-5d10-44f5-a90b-3661cd2645f0" providerId="AD" clId="Web-{06F10961-DC91-8B1E-2792-C9CF3FFF6C31}" dt="2024-04-18T02:40:17.021" v="171"/>
          <ac:graphicFrameMkLst>
            <pc:docMk/>
            <pc:sldMk cId="2334089410" sldId="334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06F10961-DC91-8B1E-2792-C9CF3FFF6C31}" dt="2024-04-18T03:02:19.833" v="372"/>
        <pc:sldMkLst>
          <pc:docMk/>
          <pc:sldMk cId="4119713934" sldId="335"/>
        </pc:sldMkLst>
        <pc:graphicFrameChg chg="mod modGraphic">
          <ac:chgData name="h黃心榆" userId="S::hsyuhuang@sce.pccu.edu.tw::4d24ed1a-5d10-44f5-a90b-3661cd2645f0" providerId="AD" clId="Web-{06F10961-DC91-8B1E-2792-C9CF3FFF6C31}" dt="2024-04-18T03:02:19.833" v="372"/>
          <ac:graphicFrameMkLst>
            <pc:docMk/>
            <pc:sldMk cId="4119713934" sldId="335"/>
            <ac:graphicFrameMk id="4" creationId="{00000000-0000-0000-0000-000000000000}"/>
          </ac:graphicFrameMkLst>
        </pc:graphicFrameChg>
      </pc:sldChg>
      <pc:sldChg chg="modSp del">
        <pc:chgData name="h黃心榆" userId="S::hsyuhuang@sce.pccu.edu.tw::4d24ed1a-5d10-44f5-a90b-3661cd2645f0" providerId="AD" clId="Web-{06F10961-DC91-8B1E-2792-C9CF3FFF6C31}" dt="2024-04-18T02:54:51.150" v="285"/>
        <pc:sldMkLst>
          <pc:docMk/>
          <pc:sldMk cId="3801056532" sldId="337"/>
        </pc:sldMkLst>
        <pc:graphicFrameChg chg="mod modGraphic">
          <ac:chgData name="h黃心榆" userId="S::hsyuhuang@sce.pccu.edu.tw::4d24ed1a-5d10-44f5-a90b-3661cd2645f0" providerId="AD" clId="Web-{06F10961-DC91-8B1E-2792-C9CF3FFF6C31}" dt="2024-04-18T02:53:27.477" v="263"/>
          <ac:graphicFrameMkLst>
            <pc:docMk/>
            <pc:sldMk cId="3801056532" sldId="337"/>
            <ac:graphicFrameMk id="4" creationId="{00000000-0000-0000-0000-000000000000}"/>
          </ac:graphicFrameMkLst>
        </pc:graphicFrameChg>
      </pc:sldChg>
      <pc:sldChg chg="add del replId">
        <pc:chgData name="h黃心榆" userId="S::hsyuhuang@sce.pccu.edu.tw::4d24ed1a-5d10-44f5-a90b-3661cd2645f0" providerId="AD" clId="Web-{06F10961-DC91-8B1E-2792-C9CF3FFF6C31}" dt="2024-04-18T02:52:35.038" v="239"/>
        <pc:sldMkLst>
          <pc:docMk/>
          <pc:sldMk cId="1681490536" sldId="338"/>
        </pc:sldMkLst>
      </pc:sldChg>
      <pc:sldChg chg="add">
        <pc:chgData name="h黃心榆" userId="S::hsyuhuang@sce.pccu.edu.tw::4d24ed1a-5d10-44f5-a90b-3661cd2645f0" providerId="AD" clId="Web-{06F10961-DC91-8B1E-2792-C9CF3FFF6C31}" dt="2024-04-18T02:52:31.678" v="238"/>
        <pc:sldMkLst>
          <pc:docMk/>
          <pc:sldMk cId="1726176920" sldId="339"/>
        </pc:sldMkLst>
      </pc:sldChg>
      <pc:sldChg chg="modSp add">
        <pc:chgData name="h黃心榆" userId="S::hsyuhuang@sce.pccu.edu.tw::4d24ed1a-5d10-44f5-a90b-3661cd2645f0" providerId="AD" clId="Web-{06F10961-DC91-8B1E-2792-C9CF3FFF6C31}" dt="2024-04-18T02:55:11.463" v="291"/>
        <pc:sldMkLst>
          <pc:docMk/>
          <pc:sldMk cId="2715222450" sldId="340"/>
        </pc:sldMkLst>
        <pc:graphicFrameChg chg="mod modGraphic">
          <ac:chgData name="h黃心榆" userId="S::hsyuhuang@sce.pccu.edu.tw::4d24ed1a-5d10-44f5-a90b-3661cd2645f0" providerId="AD" clId="Web-{06F10961-DC91-8B1E-2792-C9CF3FFF6C31}" dt="2024-04-18T02:55:11.463" v="291"/>
          <ac:graphicFrameMkLst>
            <pc:docMk/>
            <pc:sldMk cId="2715222450" sldId="340"/>
            <ac:graphicFrameMk id="4" creationId="{00000000-0000-0000-0000-000000000000}"/>
          </ac:graphicFrameMkLst>
        </pc:graphicFrameChg>
      </pc:sldChg>
      <pc:sldChg chg="add">
        <pc:chgData name="h黃心榆" userId="S::hsyuhuang@sce.pccu.edu.tw::4d24ed1a-5d10-44f5-a90b-3661cd2645f0" providerId="AD" clId="Web-{06F10961-DC91-8B1E-2792-C9CF3FFF6C31}" dt="2024-04-18T02:58:43.890" v="292"/>
        <pc:sldMkLst>
          <pc:docMk/>
          <pc:sldMk cId="2617545831" sldId="341"/>
        </pc:sldMkLst>
      </pc:sldChg>
      <pc:sldChg chg="modSp add replId">
        <pc:chgData name="h黃心榆" userId="S::hsyuhuang@sce.pccu.edu.tw::4d24ed1a-5d10-44f5-a90b-3661cd2645f0" providerId="AD" clId="Web-{06F10961-DC91-8B1E-2792-C9CF3FFF6C31}" dt="2024-04-18T03:01:04.675" v="354"/>
        <pc:sldMkLst>
          <pc:docMk/>
          <pc:sldMk cId="3569630561" sldId="342"/>
        </pc:sldMkLst>
        <pc:graphicFrameChg chg="mod modGraphic">
          <ac:chgData name="h黃心榆" userId="S::hsyuhuang@sce.pccu.edu.tw::4d24ed1a-5d10-44f5-a90b-3661cd2645f0" providerId="AD" clId="Web-{06F10961-DC91-8B1E-2792-C9CF3FFF6C31}" dt="2024-04-18T03:01:04.675" v="354"/>
          <ac:graphicFrameMkLst>
            <pc:docMk/>
            <pc:sldMk cId="3569630561" sldId="342"/>
            <ac:graphicFrameMk id="4" creationId="{00000000-0000-0000-0000-000000000000}"/>
          </ac:graphicFrameMkLst>
        </pc:graphicFrameChg>
      </pc:sldChg>
      <pc:sldChg chg="add">
        <pc:chgData name="h黃心榆" userId="S::hsyuhuang@sce.pccu.edu.tw::4d24ed1a-5d10-44f5-a90b-3661cd2645f0" providerId="AD" clId="Web-{06F10961-DC91-8B1E-2792-C9CF3FFF6C31}" dt="2024-04-18T03:01:57.785" v="361"/>
        <pc:sldMkLst>
          <pc:docMk/>
          <pc:sldMk cId="2463246804" sldId="343"/>
        </pc:sldMkLst>
      </pc:sldChg>
    </pc:docChg>
  </pc:docChgLst>
  <pc:docChgLst>
    <pc:chgData name="h黃心榆" userId="S::hsyuhuang@sce.pccu.edu.tw::4d24ed1a-5d10-44f5-a90b-3661cd2645f0" providerId="AD" clId="Web-{EC6B5B7B-3CD7-E522-941D-BED4468A492E}"/>
    <pc:docChg chg="modSld">
      <pc:chgData name="h黃心榆" userId="S::hsyuhuang@sce.pccu.edu.tw::4d24ed1a-5d10-44f5-a90b-3661cd2645f0" providerId="AD" clId="Web-{EC6B5B7B-3CD7-E522-941D-BED4468A492E}" dt="2024-04-24T02:41:59.244" v="78"/>
      <pc:docMkLst>
        <pc:docMk/>
      </pc:docMkLst>
      <pc:sldChg chg="modSp">
        <pc:chgData name="h黃心榆" userId="S::hsyuhuang@sce.pccu.edu.tw::4d24ed1a-5d10-44f5-a90b-3661cd2645f0" providerId="AD" clId="Web-{EC6B5B7B-3CD7-E522-941D-BED4468A492E}" dt="2024-04-24T02:39:08.209" v="46"/>
        <pc:sldMkLst>
          <pc:docMk/>
          <pc:sldMk cId="2927627726" sldId="332"/>
        </pc:sldMkLst>
        <pc:graphicFrameChg chg="mod modGraphic">
          <ac:chgData name="h黃心榆" userId="S::hsyuhuang@sce.pccu.edu.tw::4d24ed1a-5d10-44f5-a90b-3661cd2645f0" providerId="AD" clId="Web-{EC6B5B7B-3CD7-E522-941D-BED4468A492E}" dt="2024-04-24T02:39:08.209" v="46"/>
          <ac:graphicFrameMkLst>
            <pc:docMk/>
            <pc:sldMk cId="2927627726" sldId="332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EC6B5B7B-3CD7-E522-941D-BED4468A492E}" dt="2024-04-24T02:41:59.244" v="78"/>
        <pc:sldMkLst>
          <pc:docMk/>
          <pc:sldMk cId="12467749" sldId="333"/>
        </pc:sldMkLst>
        <pc:graphicFrameChg chg="mod modGraphic">
          <ac:chgData name="h黃心榆" userId="S::hsyuhuang@sce.pccu.edu.tw::4d24ed1a-5d10-44f5-a90b-3661cd2645f0" providerId="AD" clId="Web-{EC6B5B7B-3CD7-E522-941D-BED4468A492E}" dt="2024-04-24T02:41:59.244" v="78"/>
          <ac:graphicFrameMkLst>
            <pc:docMk/>
            <pc:sldMk cId="12467749" sldId="333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EC6B5B7B-3CD7-E522-941D-BED4468A492E}" dt="2024-04-24T02:37:36.707" v="37"/>
        <pc:sldMkLst>
          <pc:docMk/>
          <pc:sldMk cId="1726176920" sldId="339"/>
        </pc:sldMkLst>
        <pc:graphicFrameChg chg="mod modGraphic">
          <ac:chgData name="h黃心榆" userId="S::hsyuhuang@sce.pccu.edu.tw::4d24ed1a-5d10-44f5-a90b-3661cd2645f0" providerId="AD" clId="Web-{EC6B5B7B-3CD7-E522-941D-BED4468A492E}" dt="2024-04-24T02:37:36.707" v="37"/>
          <ac:graphicFrameMkLst>
            <pc:docMk/>
            <pc:sldMk cId="1726176920" sldId="339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EC6B5B7B-3CD7-E522-941D-BED4468A492E}" dt="2024-04-24T02:34:43.984" v="8"/>
        <pc:sldMkLst>
          <pc:docMk/>
          <pc:sldMk cId="218047466" sldId="344"/>
        </pc:sldMkLst>
        <pc:graphicFrameChg chg="mod modGraphic">
          <ac:chgData name="h黃心榆" userId="S::hsyuhuang@sce.pccu.edu.tw::4d24ed1a-5d10-44f5-a90b-3661cd2645f0" providerId="AD" clId="Web-{EC6B5B7B-3CD7-E522-941D-BED4468A492E}" dt="2024-04-24T02:34:43.984" v="8"/>
          <ac:graphicFrameMkLst>
            <pc:docMk/>
            <pc:sldMk cId="218047466" sldId="344"/>
            <ac:graphicFrameMk id="4" creationId="{00000000-0000-0000-0000-000000000000}"/>
          </ac:graphicFrameMkLst>
        </pc:graphicFrameChg>
      </pc:sldChg>
    </pc:docChg>
  </pc:docChgLst>
  <pc:docChgLst>
    <pc:chgData name="h黃心榆" userId="S::hsyuhuang@sce.pccu.edu.tw::4d24ed1a-5d10-44f5-a90b-3661cd2645f0" providerId="AD" clId="Web-{F9BA6354-D5FF-9718-1305-04A7866715CD}"/>
    <pc:docChg chg="modSld">
      <pc:chgData name="h黃心榆" userId="S::hsyuhuang@sce.pccu.edu.tw::4d24ed1a-5d10-44f5-a90b-3661cd2645f0" providerId="AD" clId="Web-{F9BA6354-D5FF-9718-1305-04A7866715CD}" dt="2024-05-02T02:08:56.467" v="8"/>
      <pc:docMkLst>
        <pc:docMk/>
      </pc:docMkLst>
      <pc:sldChg chg="modSp">
        <pc:chgData name="h黃心榆" userId="S::hsyuhuang@sce.pccu.edu.tw::4d24ed1a-5d10-44f5-a90b-3661cd2645f0" providerId="AD" clId="Web-{F9BA6354-D5FF-9718-1305-04A7866715CD}" dt="2024-05-02T02:08:56.467" v="8"/>
        <pc:sldMkLst>
          <pc:docMk/>
          <pc:sldMk cId="3660159408" sldId="327"/>
        </pc:sldMkLst>
        <pc:graphicFrameChg chg="mod modGraphic">
          <ac:chgData name="h黃心榆" userId="S::hsyuhuang@sce.pccu.edu.tw::4d24ed1a-5d10-44f5-a90b-3661cd2645f0" providerId="AD" clId="Web-{F9BA6354-D5FF-9718-1305-04A7866715CD}" dt="2024-05-02T02:08:56.467" v="8"/>
          <ac:graphicFrameMkLst>
            <pc:docMk/>
            <pc:sldMk cId="3660159408" sldId="327"/>
            <ac:graphicFrameMk id="4" creationId="{00000000-0000-0000-0000-000000000000}"/>
          </ac:graphicFrameMkLst>
        </pc:graphicFrameChg>
      </pc:sldChg>
    </pc:docChg>
  </pc:docChgLst>
  <pc:docChgLst>
    <pc:chgData name="w王麗雲" userId="S::lywang@sce.pccu.edu.tw::0fac4570-f285-496d-8193-f41089b990da" providerId="AD" clId="Web-{107BA524-8640-A8BB-4352-5D2607ED73A2}"/>
    <pc:docChg chg="delSld modSld">
      <pc:chgData name="w王麗雲" userId="S::lywang@sce.pccu.edu.tw::0fac4570-f285-496d-8193-f41089b990da" providerId="AD" clId="Web-{107BA524-8640-A8BB-4352-5D2607ED73A2}" dt="2024-04-01T02:42:03.885" v="135"/>
      <pc:docMkLst>
        <pc:docMk/>
      </pc:docMkLst>
      <pc:sldChg chg="modSp">
        <pc:chgData name="w王麗雲" userId="S::lywang@sce.pccu.edu.tw::0fac4570-f285-496d-8193-f41089b990da" providerId="AD" clId="Web-{107BA524-8640-A8BB-4352-5D2607ED73A2}" dt="2024-04-01T02:40:30.539" v="81"/>
        <pc:sldMkLst>
          <pc:docMk/>
          <pc:sldMk cId="3362189405" sldId="295"/>
        </pc:sldMkLst>
        <pc:graphicFrameChg chg="mod modGraphic">
          <ac:chgData name="w王麗雲" userId="S::lywang@sce.pccu.edu.tw::0fac4570-f285-496d-8193-f41089b990da" providerId="AD" clId="Web-{107BA524-8640-A8BB-4352-5D2607ED73A2}" dt="2024-04-01T02:40:30.539" v="81"/>
          <ac:graphicFrameMkLst>
            <pc:docMk/>
            <pc:sldMk cId="3362189405" sldId="295"/>
            <ac:graphicFrameMk id="4" creationId="{00000000-0000-0000-0000-000000000000}"/>
          </ac:graphicFrameMkLst>
        </pc:graphicFrameChg>
      </pc:sldChg>
      <pc:sldChg chg="modSp">
        <pc:chgData name="w王麗雲" userId="S::lywang@sce.pccu.edu.tw::0fac4570-f285-496d-8193-f41089b990da" providerId="AD" clId="Web-{107BA524-8640-A8BB-4352-5D2607ED73A2}" dt="2024-04-01T02:39:43.022" v="58"/>
        <pc:sldMkLst>
          <pc:docMk/>
          <pc:sldMk cId="520642209" sldId="329"/>
        </pc:sldMkLst>
        <pc:graphicFrameChg chg="mod modGraphic">
          <ac:chgData name="w王麗雲" userId="S::lywang@sce.pccu.edu.tw::0fac4570-f285-496d-8193-f41089b990da" providerId="AD" clId="Web-{107BA524-8640-A8BB-4352-5D2607ED73A2}" dt="2024-04-01T02:39:43.022" v="58"/>
          <ac:graphicFrameMkLst>
            <pc:docMk/>
            <pc:sldMk cId="520642209" sldId="329"/>
            <ac:graphicFrameMk id="4" creationId="{00000000-0000-0000-0000-000000000000}"/>
          </ac:graphicFrameMkLst>
        </pc:graphicFrameChg>
      </pc:sldChg>
      <pc:sldChg chg="modSp">
        <pc:chgData name="w王麗雲" userId="S::lywang@sce.pccu.edu.tw::0fac4570-f285-496d-8193-f41089b990da" providerId="AD" clId="Web-{107BA524-8640-A8BB-4352-5D2607ED73A2}" dt="2024-04-01T02:37:17.659" v="20"/>
        <pc:sldMkLst>
          <pc:docMk/>
          <pc:sldMk cId="1834552201" sldId="330"/>
        </pc:sldMkLst>
        <pc:graphicFrameChg chg="mod modGraphic">
          <ac:chgData name="w王麗雲" userId="S::lywang@sce.pccu.edu.tw::0fac4570-f285-496d-8193-f41089b990da" providerId="AD" clId="Web-{107BA524-8640-A8BB-4352-5D2607ED73A2}" dt="2024-04-01T02:37:17.659" v="20"/>
          <ac:graphicFrameMkLst>
            <pc:docMk/>
            <pc:sldMk cId="1834552201" sldId="330"/>
            <ac:graphicFrameMk id="4" creationId="{00000000-0000-0000-0000-000000000000}"/>
          </ac:graphicFrameMkLst>
        </pc:graphicFrameChg>
      </pc:sldChg>
      <pc:sldChg chg="modSp">
        <pc:chgData name="w王麗雲" userId="S::lywang@sce.pccu.edu.tw::0fac4570-f285-496d-8193-f41089b990da" providerId="AD" clId="Web-{107BA524-8640-A8BB-4352-5D2607ED73A2}" dt="2024-04-01T02:37:55.770" v="43"/>
        <pc:sldMkLst>
          <pc:docMk/>
          <pc:sldMk cId="3333932118" sldId="331"/>
        </pc:sldMkLst>
        <pc:graphicFrameChg chg="mod modGraphic">
          <ac:chgData name="w王麗雲" userId="S::lywang@sce.pccu.edu.tw::0fac4570-f285-496d-8193-f41089b990da" providerId="AD" clId="Web-{107BA524-8640-A8BB-4352-5D2607ED73A2}" dt="2024-04-01T02:37:55.770" v="43"/>
          <ac:graphicFrameMkLst>
            <pc:docMk/>
            <pc:sldMk cId="3333932118" sldId="331"/>
            <ac:graphicFrameMk id="4" creationId="{00000000-0000-0000-0000-000000000000}"/>
          </ac:graphicFrameMkLst>
        </pc:graphicFrameChg>
      </pc:sldChg>
      <pc:sldChg chg="modSp">
        <pc:chgData name="w王麗雲" userId="S::lywang@sce.pccu.edu.tw::0fac4570-f285-496d-8193-f41089b990da" providerId="AD" clId="Web-{107BA524-8640-A8BB-4352-5D2607ED73A2}" dt="2024-04-01T02:40:55.539" v="95"/>
        <pc:sldMkLst>
          <pc:docMk/>
          <pc:sldMk cId="2927627726" sldId="332"/>
        </pc:sldMkLst>
        <pc:graphicFrameChg chg="mod modGraphic">
          <ac:chgData name="w王麗雲" userId="S::lywang@sce.pccu.edu.tw::0fac4570-f285-496d-8193-f41089b990da" providerId="AD" clId="Web-{107BA524-8640-A8BB-4352-5D2607ED73A2}" dt="2024-04-01T02:40:55.539" v="95"/>
          <ac:graphicFrameMkLst>
            <pc:docMk/>
            <pc:sldMk cId="2927627726" sldId="332"/>
            <ac:graphicFrameMk id="4" creationId="{00000000-0000-0000-0000-000000000000}"/>
          </ac:graphicFrameMkLst>
        </pc:graphicFrameChg>
      </pc:sldChg>
      <pc:sldChg chg="modSp">
        <pc:chgData name="w王麗雲" userId="S::lywang@sce.pccu.edu.tw::0fac4570-f285-496d-8193-f41089b990da" providerId="AD" clId="Web-{107BA524-8640-A8BB-4352-5D2607ED73A2}" dt="2024-04-01T02:41:12.946" v="103"/>
        <pc:sldMkLst>
          <pc:docMk/>
          <pc:sldMk cId="12467749" sldId="333"/>
        </pc:sldMkLst>
        <pc:graphicFrameChg chg="mod modGraphic">
          <ac:chgData name="w王麗雲" userId="S::lywang@sce.pccu.edu.tw::0fac4570-f285-496d-8193-f41089b990da" providerId="AD" clId="Web-{107BA524-8640-A8BB-4352-5D2607ED73A2}" dt="2024-04-01T02:41:12.946" v="103"/>
          <ac:graphicFrameMkLst>
            <pc:docMk/>
            <pc:sldMk cId="12467749" sldId="333"/>
            <ac:graphicFrameMk id="4" creationId="{00000000-0000-0000-0000-000000000000}"/>
          </ac:graphicFrameMkLst>
        </pc:graphicFrameChg>
      </pc:sldChg>
      <pc:sldChg chg="modSp">
        <pc:chgData name="w王麗雲" userId="S::lywang@sce.pccu.edu.tw::0fac4570-f285-496d-8193-f41089b990da" providerId="AD" clId="Web-{107BA524-8640-A8BB-4352-5D2607ED73A2}" dt="2024-04-01T02:41:25.431" v="113"/>
        <pc:sldMkLst>
          <pc:docMk/>
          <pc:sldMk cId="2334089410" sldId="334"/>
        </pc:sldMkLst>
        <pc:graphicFrameChg chg="mod modGraphic">
          <ac:chgData name="w王麗雲" userId="S::lywang@sce.pccu.edu.tw::0fac4570-f285-496d-8193-f41089b990da" providerId="AD" clId="Web-{107BA524-8640-A8BB-4352-5D2607ED73A2}" dt="2024-04-01T02:41:25.431" v="113"/>
          <ac:graphicFrameMkLst>
            <pc:docMk/>
            <pc:sldMk cId="2334089410" sldId="334"/>
            <ac:graphicFrameMk id="4" creationId="{00000000-0000-0000-0000-000000000000}"/>
          </ac:graphicFrameMkLst>
        </pc:graphicFrameChg>
      </pc:sldChg>
      <pc:sldChg chg="modSp">
        <pc:chgData name="w王麗雲" userId="S::lywang@sce.pccu.edu.tw::0fac4570-f285-496d-8193-f41089b990da" providerId="AD" clId="Web-{107BA524-8640-A8BB-4352-5D2607ED73A2}" dt="2024-04-01T02:41:50.791" v="125"/>
        <pc:sldMkLst>
          <pc:docMk/>
          <pc:sldMk cId="4119713934" sldId="335"/>
        </pc:sldMkLst>
        <pc:graphicFrameChg chg="mod modGraphic">
          <ac:chgData name="w王麗雲" userId="S::lywang@sce.pccu.edu.tw::0fac4570-f285-496d-8193-f41089b990da" providerId="AD" clId="Web-{107BA524-8640-A8BB-4352-5D2607ED73A2}" dt="2024-04-01T02:41:50.791" v="125"/>
          <ac:graphicFrameMkLst>
            <pc:docMk/>
            <pc:sldMk cId="4119713934" sldId="335"/>
            <ac:graphicFrameMk id="4" creationId="{00000000-0000-0000-0000-000000000000}"/>
          </ac:graphicFrameMkLst>
        </pc:graphicFrameChg>
      </pc:sldChg>
      <pc:sldChg chg="modSp">
        <pc:chgData name="w王麗雲" userId="S::lywang@sce.pccu.edu.tw::0fac4570-f285-496d-8193-f41089b990da" providerId="AD" clId="Web-{107BA524-8640-A8BB-4352-5D2607ED73A2}" dt="2024-04-01T02:42:03.885" v="135"/>
        <pc:sldMkLst>
          <pc:docMk/>
          <pc:sldMk cId="333204035" sldId="336"/>
        </pc:sldMkLst>
        <pc:graphicFrameChg chg="mod modGraphic">
          <ac:chgData name="w王麗雲" userId="S::lywang@sce.pccu.edu.tw::0fac4570-f285-496d-8193-f41089b990da" providerId="AD" clId="Web-{107BA524-8640-A8BB-4352-5D2607ED73A2}" dt="2024-04-01T02:42:03.885" v="135"/>
          <ac:graphicFrameMkLst>
            <pc:docMk/>
            <pc:sldMk cId="333204035" sldId="336"/>
            <ac:graphicFrameMk id="4" creationId="{00000000-0000-0000-0000-000000000000}"/>
          </ac:graphicFrameMkLst>
        </pc:graphicFrameChg>
      </pc:sldChg>
      <pc:sldChg chg="del">
        <pc:chgData name="w王麗雲" userId="S::lywang@sce.pccu.edu.tw::0fac4570-f285-496d-8193-f41089b990da" providerId="AD" clId="Web-{107BA524-8640-A8BB-4352-5D2607ED73A2}" dt="2024-04-01T02:39:52.897" v="59"/>
        <pc:sldMkLst>
          <pc:docMk/>
          <pc:sldMk cId="860552330" sldId="338"/>
        </pc:sldMkLst>
      </pc:sldChg>
    </pc:docChg>
  </pc:docChgLst>
  <pc:docChgLst>
    <pc:chgData name="h黃心榆" userId="S::hsyuhuang@sce.pccu.edu.tw::4d24ed1a-5d10-44f5-a90b-3661cd2645f0" providerId="AD" clId="Web-{64B08F72-30FE-DC63-BB3B-CF353D3F13E8}"/>
    <pc:docChg chg="modSld">
      <pc:chgData name="h黃心榆" userId="S::hsyuhuang@sce.pccu.edu.tw::4d24ed1a-5d10-44f5-a90b-3661cd2645f0" providerId="AD" clId="Web-{64B08F72-30FE-DC63-BB3B-CF353D3F13E8}" dt="2024-08-28T01:47:43.765" v="28"/>
      <pc:docMkLst>
        <pc:docMk/>
      </pc:docMkLst>
      <pc:sldChg chg="modSp">
        <pc:chgData name="h黃心榆" userId="S::hsyuhuang@sce.pccu.edu.tw::4d24ed1a-5d10-44f5-a90b-3661cd2645f0" providerId="AD" clId="Web-{64B08F72-30FE-DC63-BB3B-CF353D3F13E8}" dt="2024-08-28T01:47:38.593" v="24"/>
        <pc:sldMkLst>
          <pc:docMk/>
          <pc:sldMk cId="2010109072" sldId="324"/>
        </pc:sldMkLst>
        <pc:graphicFrameChg chg="mod modGraphic">
          <ac:chgData name="h黃心榆" userId="S::hsyuhuang@sce.pccu.edu.tw::4d24ed1a-5d10-44f5-a90b-3661cd2645f0" providerId="AD" clId="Web-{64B08F72-30FE-DC63-BB3B-CF353D3F13E8}" dt="2024-08-28T01:47:38.593" v="24"/>
          <ac:graphicFrameMkLst>
            <pc:docMk/>
            <pc:sldMk cId="2010109072" sldId="324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64B08F72-30FE-DC63-BB3B-CF353D3F13E8}" dt="2024-08-28T01:47:43.765" v="28"/>
        <pc:sldMkLst>
          <pc:docMk/>
          <pc:sldMk cId="218047466" sldId="344"/>
        </pc:sldMkLst>
        <pc:graphicFrameChg chg="mod modGraphic">
          <ac:chgData name="h黃心榆" userId="S::hsyuhuang@sce.pccu.edu.tw::4d24ed1a-5d10-44f5-a90b-3661cd2645f0" providerId="AD" clId="Web-{64B08F72-30FE-DC63-BB3B-CF353D3F13E8}" dt="2024-08-28T01:47:43.765" v="28"/>
          <ac:graphicFrameMkLst>
            <pc:docMk/>
            <pc:sldMk cId="218047466" sldId="344"/>
            <ac:graphicFrameMk id="4" creationId="{00000000-0000-0000-0000-000000000000}"/>
          </ac:graphicFrameMkLst>
        </pc:graphicFrameChg>
      </pc:sldChg>
    </pc:docChg>
  </pc:docChgLst>
  <pc:docChgLst>
    <pc:chgData name="h黃心榆" userId="S::hsyuhuang@sce.pccu.edu.tw::4d24ed1a-5d10-44f5-a90b-3661cd2645f0" providerId="AD" clId="Web-{8893F683-77F9-25D8-78DD-E81625E3E56D}"/>
    <pc:docChg chg="modSld">
      <pc:chgData name="h黃心榆" userId="S::hsyuhuang@sce.pccu.edu.tw::4d24ed1a-5d10-44f5-a90b-3661cd2645f0" providerId="AD" clId="Web-{8893F683-77F9-25D8-78DD-E81625E3E56D}" dt="2024-04-18T03:46:03.583" v="19"/>
      <pc:docMkLst>
        <pc:docMk/>
      </pc:docMkLst>
      <pc:sldChg chg="modSp">
        <pc:chgData name="h黃心榆" userId="S::hsyuhuang@sce.pccu.edu.tw::4d24ed1a-5d10-44f5-a90b-3661cd2645f0" providerId="AD" clId="Web-{8893F683-77F9-25D8-78DD-E81625E3E56D}" dt="2024-04-18T03:46:03.583" v="19"/>
        <pc:sldMkLst>
          <pc:docMk/>
          <pc:sldMk cId="2617545831" sldId="341"/>
        </pc:sldMkLst>
        <pc:graphicFrameChg chg="mod modGraphic">
          <ac:chgData name="h黃心榆" userId="S::hsyuhuang@sce.pccu.edu.tw::4d24ed1a-5d10-44f5-a90b-3661cd2645f0" providerId="AD" clId="Web-{8893F683-77F9-25D8-78DD-E81625E3E56D}" dt="2024-04-18T03:46:03.583" v="19"/>
          <ac:graphicFrameMkLst>
            <pc:docMk/>
            <pc:sldMk cId="2617545831" sldId="341"/>
            <ac:graphicFrameMk id="4" creationId="{00000000-0000-0000-0000-000000000000}"/>
          </ac:graphicFrameMkLst>
        </pc:graphicFrameChg>
      </pc:sldChg>
    </pc:docChg>
  </pc:docChgLst>
  <pc:docChgLst>
    <pc:chgData name="h黃心榆" userId="S::hsyuhuang@sce.pccu.edu.tw::4d24ed1a-5d10-44f5-a90b-3661cd2645f0" providerId="AD" clId="Web-{EEDCB66E-0923-6ABC-D0C4-F80B81601911}"/>
    <pc:docChg chg="modSld">
      <pc:chgData name="h黃心榆" userId="S::hsyuhuang@sce.pccu.edu.tw::4d24ed1a-5d10-44f5-a90b-3661cd2645f0" providerId="AD" clId="Web-{EEDCB66E-0923-6ABC-D0C4-F80B81601911}" dt="2024-08-23T01:34:52.816" v="7"/>
      <pc:docMkLst>
        <pc:docMk/>
      </pc:docMkLst>
      <pc:sldChg chg="modSp">
        <pc:chgData name="h黃心榆" userId="S::hsyuhuang@sce.pccu.edu.tw::4d24ed1a-5d10-44f5-a90b-3661cd2645f0" providerId="AD" clId="Web-{EEDCB66E-0923-6ABC-D0C4-F80B81601911}" dt="2024-08-23T01:34:52.816" v="7"/>
        <pc:sldMkLst>
          <pc:docMk/>
          <pc:sldMk cId="2847023277" sldId="312"/>
        </pc:sldMkLst>
        <pc:graphicFrameChg chg="mod modGraphic">
          <ac:chgData name="h黃心榆" userId="S::hsyuhuang@sce.pccu.edu.tw::4d24ed1a-5d10-44f5-a90b-3661cd2645f0" providerId="AD" clId="Web-{EEDCB66E-0923-6ABC-D0C4-F80B81601911}" dt="2024-08-23T01:34:52.816" v="7"/>
          <ac:graphicFrameMkLst>
            <pc:docMk/>
            <pc:sldMk cId="2847023277" sldId="312"/>
            <ac:graphicFrameMk id="4" creationId="{00000000-0000-0000-0000-000000000000}"/>
          </ac:graphicFrameMkLst>
        </pc:graphicFrameChg>
      </pc:sldChg>
    </pc:docChg>
  </pc:docChgLst>
  <pc:docChgLst>
    <pc:chgData name="h黃心榆" userId="S::hsyuhuang@sce.pccu.edu.tw::4d24ed1a-5d10-44f5-a90b-3661cd2645f0" providerId="AD" clId="Web-{C2A44A76-F45A-BD8A-1E89-668009C52246}"/>
    <pc:docChg chg="addSld modSld">
      <pc:chgData name="h黃心榆" userId="S::hsyuhuang@sce.pccu.edu.tw::4d24ed1a-5d10-44f5-a90b-3661cd2645f0" providerId="AD" clId="Web-{C2A44A76-F45A-BD8A-1E89-668009C52246}" dt="2024-04-19T02:56:09.400" v="86"/>
      <pc:docMkLst>
        <pc:docMk/>
      </pc:docMkLst>
      <pc:sldChg chg="modSp">
        <pc:chgData name="h黃心榆" userId="S::hsyuhuang@sce.pccu.edu.tw::4d24ed1a-5d10-44f5-a90b-3661cd2645f0" providerId="AD" clId="Web-{C2A44A76-F45A-BD8A-1E89-668009C52246}" dt="2024-04-19T02:36:42.876" v="29"/>
        <pc:sldMkLst>
          <pc:docMk/>
          <pc:sldMk cId="2010109072" sldId="324"/>
        </pc:sldMkLst>
        <pc:graphicFrameChg chg="modGraphic">
          <ac:chgData name="h黃心榆" userId="S::hsyuhuang@sce.pccu.edu.tw::4d24ed1a-5d10-44f5-a90b-3661cd2645f0" providerId="AD" clId="Web-{C2A44A76-F45A-BD8A-1E89-668009C52246}" dt="2024-04-19T02:36:42.876" v="29"/>
          <ac:graphicFrameMkLst>
            <pc:docMk/>
            <pc:sldMk cId="2010109072" sldId="324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C2A44A76-F45A-BD8A-1E89-668009C52246}" dt="2024-04-19T02:53:07.099" v="76"/>
        <pc:sldMkLst>
          <pc:docMk/>
          <pc:sldMk cId="12467749" sldId="333"/>
        </pc:sldMkLst>
        <pc:graphicFrameChg chg="mod modGraphic">
          <ac:chgData name="h黃心榆" userId="S::hsyuhuang@sce.pccu.edu.tw::4d24ed1a-5d10-44f5-a90b-3661cd2645f0" providerId="AD" clId="Web-{C2A44A76-F45A-BD8A-1E89-668009C52246}" dt="2024-04-19T02:53:07.099" v="76"/>
          <ac:graphicFrameMkLst>
            <pc:docMk/>
            <pc:sldMk cId="12467749" sldId="333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C2A44A76-F45A-BD8A-1E89-668009C52246}" dt="2024-04-19T02:36:38.907" v="28"/>
        <pc:sldMkLst>
          <pc:docMk/>
          <pc:sldMk cId="2715222450" sldId="340"/>
        </pc:sldMkLst>
        <pc:graphicFrameChg chg="modGraphic">
          <ac:chgData name="h黃心榆" userId="S::hsyuhuang@sce.pccu.edu.tw::4d24ed1a-5d10-44f5-a90b-3661cd2645f0" providerId="AD" clId="Web-{C2A44A76-F45A-BD8A-1E89-668009C52246}" dt="2024-04-19T02:36:38.907" v="28"/>
          <ac:graphicFrameMkLst>
            <pc:docMk/>
            <pc:sldMk cId="2715222450" sldId="340"/>
            <ac:graphicFrameMk id="4" creationId="{00000000-0000-0000-0000-000000000000}"/>
          </ac:graphicFrameMkLst>
        </pc:graphicFrameChg>
      </pc:sldChg>
      <pc:sldChg chg="modSp add replId">
        <pc:chgData name="h黃心榆" userId="S::hsyuhuang@sce.pccu.edu.tw::4d24ed1a-5d10-44f5-a90b-3661cd2645f0" providerId="AD" clId="Web-{C2A44A76-F45A-BD8A-1E89-668009C52246}" dt="2024-04-19T02:43:38.478" v="38"/>
        <pc:sldMkLst>
          <pc:docMk/>
          <pc:sldMk cId="218047466" sldId="344"/>
        </pc:sldMkLst>
        <pc:graphicFrameChg chg="mod modGraphic">
          <ac:chgData name="h黃心榆" userId="S::hsyuhuang@sce.pccu.edu.tw::4d24ed1a-5d10-44f5-a90b-3661cd2645f0" providerId="AD" clId="Web-{C2A44A76-F45A-BD8A-1E89-668009C52246}" dt="2024-04-19T02:43:38.478" v="38"/>
          <ac:graphicFrameMkLst>
            <pc:docMk/>
            <pc:sldMk cId="218047466" sldId="344"/>
            <ac:graphicFrameMk id="4" creationId="{00000000-0000-0000-0000-000000000000}"/>
          </ac:graphicFrameMkLst>
        </pc:graphicFrameChg>
      </pc:sldChg>
      <pc:sldChg chg="modSp add replId">
        <pc:chgData name="h黃心榆" userId="S::hsyuhuang@sce.pccu.edu.tw::4d24ed1a-5d10-44f5-a90b-3661cd2645f0" providerId="AD" clId="Web-{C2A44A76-F45A-BD8A-1E89-668009C52246}" dt="2024-04-19T02:56:09.400" v="86"/>
        <pc:sldMkLst>
          <pc:docMk/>
          <pc:sldMk cId="1011920455" sldId="345"/>
        </pc:sldMkLst>
        <pc:graphicFrameChg chg="mod modGraphic">
          <ac:chgData name="h黃心榆" userId="S::hsyuhuang@sce.pccu.edu.tw::4d24ed1a-5d10-44f5-a90b-3661cd2645f0" providerId="AD" clId="Web-{C2A44A76-F45A-BD8A-1E89-668009C52246}" dt="2024-04-19T02:56:09.400" v="86"/>
          <ac:graphicFrameMkLst>
            <pc:docMk/>
            <pc:sldMk cId="1011920455" sldId="345"/>
            <ac:graphicFrameMk id="4" creationId="{00000000-0000-0000-0000-000000000000}"/>
          </ac:graphicFrameMkLst>
        </pc:graphicFrameChg>
      </pc:sldChg>
    </pc:docChg>
  </pc:docChgLst>
  <pc:docChgLst>
    <pc:chgData name="h黃心榆" userId="S::hsyuhuang@sce.pccu.edu.tw::4d24ed1a-5d10-44f5-a90b-3661cd2645f0" providerId="AD" clId="Web-{9DE1FE17-BA47-BAFB-FE9F-CF37A72A11B7}"/>
    <pc:docChg chg="modSld">
      <pc:chgData name="h黃心榆" userId="S::hsyuhuang@sce.pccu.edu.tw::4d24ed1a-5d10-44f5-a90b-3661cd2645f0" providerId="AD" clId="Web-{9DE1FE17-BA47-BAFB-FE9F-CF37A72A11B7}" dt="2024-08-23T07:47:44.952" v="7"/>
      <pc:docMkLst>
        <pc:docMk/>
      </pc:docMkLst>
      <pc:sldChg chg="modSp">
        <pc:chgData name="h黃心榆" userId="S::hsyuhuang@sce.pccu.edu.tw::4d24ed1a-5d10-44f5-a90b-3661cd2645f0" providerId="AD" clId="Web-{9DE1FE17-BA47-BAFB-FE9F-CF37A72A11B7}" dt="2024-08-23T07:47:24.936" v="1"/>
        <pc:sldMkLst>
          <pc:docMk/>
          <pc:sldMk cId="2847023277" sldId="312"/>
        </pc:sldMkLst>
        <pc:graphicFrameChg chg="mod modGraphic">
          <ac:chgData name="h黃心榆" userId="S::hsyuhuang@sce.pccu.edu.tw::4d24ed1a-5d10-44f5-a90b-3661cd2645f0" providerId="AD" clId="Web-{9DE1FE17-BA47-BAFB-FE9F-CF37A72A11B7}" dt="2024-08-23T07:47:24.936" v="1"/>
          <ac:graphicFrameMkLst>
            <pc:docMk/>
            <pc:sldMk cId="2847023277" sldId="312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9DE1FE17-BA47-BAFB-FE9F-CF37A72A11B7}" dt="2024-08-23T07:47:44.952" v="7"/>
        <pc:sldMkLst>
          <pc:docMk/>
          <pc:sldMk cId="3569630561" sldId="342"/>
        </pc:sldMkLst>
        <pc:graphicFrameChg chg="mod modGraphic">
          <ac:chgData name="h黃心榆" userId="S::hsyuhuang@sce.pccu.edu.tw::4d24ed1a-5d10-44f5-a90b-3661cd2645f0" providerId="AD" clId="Web-{9DE1FE17-BA47-BAFB-FE9F-CF37A72A11B7}" dt="2024-08-23T07:47:44.952" v="7"/>
          <ac:graphicFrameMkLst>
            <pc:docMk/>
            <pc:sldMk cId="3569630561" sldId="342"/>
            <ac:graphicFrameMk id="4" creationId="{00000000-0000-0000-0000-000000000000}"/>
          </ac:graphicFrameMkLst>
        </pc:graphicFrameChg>
      </pc:sldChg>
    </pc:docChg>
  </pc:docChgLst>
  <pc:docChgLst>
    <pc:chgData name="w王麗雲" userId="S::lywang@sce.pccu.edu.tw::0fac4570-f285-496d-8193-f41089b990da" providerId="AD" clId="Web-{490F8D06-2A9F-DF42-2516-0AA7B98E096E}"/>
    <pc:docChg chg="delSld modSld">
      <pc:chgData name="w王麗雲" userId="S::lywang@sce.pccu.edu.tw::0fac4570-f285-496d-8193-f41089b990da" providerId="AD" clId="Web-{490F8D06-2A9F-DF42-2516-0AA7B98E096E}" dt="2024-04-18T04:19:02.179" v="37"/>
      <pc:docMkLst>
        <pc:docMk/>
      </pc:docMkLst>
      <pc:sldChg chg="del">
        <pc:chgData name="w王麗雲" userId="S::lywang@sce.pccu.edu.tw::0fac4570-f285-496d-8193-f41089b990da" providerId="AD" clId="Web-{490F8D06-2A9F-DF42-2516-0AA7B98E096E}" dt="2024-04-18T04:19:02.179" v="37"/>
        <pc:sldMkLst>
          <pc:docMk/>
          <pc:sldMk cId="4119713934" sldId="335"/>
        </pc:sldMkLst>
      </pc:sldChg>
      <pc:sldChg chg="modSp">
        <pc:chgData name="w王麗雲" userId="S::lywang@sce.pccu.edu.tw::0fac4570-f285-496d-8193-f41089b990da" providerId="AD" clId="Web-{490F8D06-2A9F-DF42-2516-0AA7B98E096E}" dt="2024-04-18T04:18:59.444" v="36" actId="1076"/>
        <pc:sldMkLst>
          <pc:docMk/>
          <pc:sldMk cId="2463246804" sldId="343"/>
        </pc:sldMkLst>
        <pc:spChg chg="mod">
          <ac:chgData name="w王麗雲" userId="S::lywang@sce.pccu.edu.tw::0fac4570-f285-496d-8193-f41089b990da" providerId="AD" clId="Web-{490F8D06-2A9F-DF42-2516-0AA7B98E096E}" dt="2024-04-18T04:18:53.350" v="35" actId="1076"/>
          <ac:spMkLst>
            <pc:docMk/>
            <pc:sldMk cId="2463246804" sldId="343"/>
            <ac:spMk id="6" creationId="{95426BAD-A174-46DF-897A-39F860D6669F}"/>
          </ac:spMkLst>
        </pc:spChg>
        <pc:spChg chg="mod">
          <ac:chgData name="w王麗雲" userId="S::lywang@sce.pccu.edu.tw::0fac4570-f285-496d-8193-f41089b990da" providerId="AD" clId="Web-{490F8D06-2A9F-DF42-2516-0AA7B98E096E}" dt="2024-04-18T04:18:45.413" v="34" actId="1076"/>
          <ac:spMkLst>
            <pc:docMk/>
            <pc:sldMk cId="2463246804" sldId="343"/>
            <ac:spMk id="7" creationId="{5795EDC5-C57F-4862-A230-8B91AD4C0F19}"/>
          </ac:spMkLst>
        </pc:spChg>
        <pc:spChg chg="mod">
          <ac:chgData name="w王麗雲" userId="S::lywang@sce.pccu.edu.tw::0fac4570-f285-496d-8193-f41089b990da" providerId="AD" clId="Web-{490F8D06-2A9F-DF42-2516-0AA7B98E096E}" dt="2024-04-18T04:18:39.959" v="33" actId="1076"/>
          <ac:spMkLst>
            <pc:docMk/>
            <pc:sldMk cId="2463246804" sldId="343"/>
            <ac:spMk id="21" creationId="{00000000-0000-0000-0000-000000000000}"/>
          </ac:spMkLst>
        </pc:spChg>
        <pc:graphicFrameChg chg="mod modGraphic">
          <ac:chgData name="w王麗雲" userId="S::lywang@sce.pccu.edu.tw::0fac4570-f285-496d-8193-f41089b990da" providerId="AD" clId="Web-{490F8D06-2A9F-DF42-2516-0AA7B98E096E}" dt="2024-04-18T04:18:59.444" v="36" actId="1076"/>
          <ac:graphicFrameMkLst>
            <pc:docMk/>
            <pc:sldMk cId="2463246804" sldId="343"/>
            <ac:graphicFrameMk id="4" creationId="{00000000-0000-0000-0000-000000000000}"/>
          </ac:graphicFrameMkLst>
        </pc:graphicFrameChg>
      </pc:sldChg>
    </pc:docChg>
  </pc:docChgLst>
  <pc:docChgLst>
    <pc:chgData name="w王麗雲" userId="S::lywang@sce.pccu.edu.tw::0fac4570-f285-496d-8193-f41089b990da" providerId="AD" clId="Web-{77A1397E-4334-DCF7-3834-210691FC1B23}"/>
    <pc:docChg chg="modSld">
      <pc:chgData name="w王麗雲" userId="S::lywang@sce.pccu.edu.tw::0fac4570-f285-496d-8193-f41089b990da" providerId="AD" clId="Web-{77A1397E-4334-DCF7-3834-210691FC1B23}" dt="2024-04-17T10:16:50.399" v="7"/>
      <pc:docMkLst>
        <pc:docMk/>
      </pc:docMkLst>
      <pc:sldChg chg="modSp">
        <pc:chgData name="w王麗雲" userId="S::lywang@sce.pccu.edu.tw::0fac4570-f285-496d-8193-f41089b990da" providerId="AD" clId="Web-{77A1397E-4334-DCF7-3834-210691FC1B23}" dt="2024-04-17T10:16:50.399" v="7"/>
        <pc:sldMkLst>
          <pc:docMk/>
          <pc:sldMk cId="2010109072" sldId="324"/>
        </pc:sldMkLst>
        <pc:graphicFrameChg chg="mod modGraphic">
          <ac:chgData name="w王麗雲" userId="S::lywang@sce.pccu.edu.tw::0fac4570-f285-496d-8193-f41089b990da" providerId="AD" clId="Web-{77A1397E-4334-DCF7-3834-210691FC1B23}" dt="2024-04-17T10:16:50.399" v="7"/>
          <ac:graphicFrameMkLst>
            <pc:docMk/>
            <pc:sldMk cId="2010109072" sldId="324"/>
            <ac:graphicFrameMk id="4" creationId="{00000000-0000-0000-0000-000000000000}"/>
          </ac:graphicFrameMkLst>
        </pc:graphicFrameChg>
      </pc:sldChg>
    </pc:docChg>
  </pc:docChgLst>
  <pc:docChgLst>
    <pc:chgData name="h黃心榆" userId="S::hsyuhuang@sce.pccu.edu.tw::4d24ed1a-5d10-44f5-a90b-3661cd2645f0" providerId="AD" clId="Web-{DC9235C8-755F-66B6-EFBB-02C30696FF88}"/>
    <pc:docChg chg="modSld">
      <pc:chgData name="h黃心榆" userId="S::hsyuhuang@sce.pccu.edu.tw::4d24ed1a-5d10-44f5-a90b-3661cd2645f0" providerId="AD" clId="Web-{DC9235C8-755F-66B6-EFBB-02C30696FF88}" dt="2024-04-18T05:55:24.893" v="61"/>
      <pc:docMkLst>
        <pc:docMk/>
      </pc:docMkLst>
      <pc:sldChg chg="modSp">
        <pc:chgData name="h黃心榆" userId="S::hsyuhuang@sce.pccu.edu.tw::4d24ed1a-5d10-44f5-a90b-3661cd2645f0" providerId="AD" clId="Web-{DC9235C8-755F-66B6-EFBB-02C30696FF88}" dt="2024-04-18T04:13:58.304" v="8"/>
        <pc:sldMkLst>
          <pc:docMk/>
          <pc:sldMk cId="3660159408" sldId="327"/>
        </pc:sldMkLst>
        <pc:graphicFrameChg chg="mod modGraphic">
          <ac:chgData name="h黃心榆" userId="S::hsyuhuang@sce.pccu.edu.tw::4d24ed1a-5d10-44f5-a90b-3661cd2645f0" providerId="AD" clId="Web-{DC9235C8-755F-66B6-EFBB-02C30696FF88}" dt="2024-04-18T04:13:58.304" v="8"/>
          <ac:graphicFrameMkLst>
            <pc:docMk/>
            <pc:sldMk cId="3660159408" sldId="327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DC9235C8-755F-66B6-EFBB-02C30696FF88}" dt="2024-04-18T05:54:25.955" v="52"/>
        <pc:sldMkLst>
          <pc:docMk/>
          <pc:sldMk cId="2596191967" sldId="328"/>
        </pc:sldMkLst>
        <pc:graphicFrameChg chg="mod modGraphic">
          <ac:chgData name="h黃心榆" userId="S::hsyuhuang@sce.pccu.edu.tw::4d24ed1a-5d10-44f5-a90b-3661cd2645f0" providerId="AD" clId="Web-{DC9235C8-755F-66B6-EFBB-02C30696FF88}" dt="2024-04-18T05:54:25.955" v="52"/>
          <ac:graphicFrameMkLst>
            <pc:docMk/>
            <pc:sldMk cId="2596191967" sldId="328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DC9235C8-755F-66B6-EFBB-02C30696FF88}" dt="2024-04-18T04:16:41.730" v="20"/>
        <pc:sldMkLst>
          <pc:docMk/>
          <pc:sldMk cId="333204035" sldId="336"/>
        </pc:sldMkLst>
        <pc:graphicFrameChg chg="mod modGraphic">
          <ac:chgData name="h黃心榆" userId="S::hsyuhuang@sce.pccu.edu.tw::4d24ed1a-5d10-44f5-a90b-3661cd2645f0" providerId="AD" clId="Web-{DC9235C8-755F-66B6-EFBB-02C30696FF88}" dt="2024-04-18T04:16:41.730" v="20"/>
          <ac:graphicFrameMkLst>
            <pc:docMk/>
            <pc:sldMk cId="333204035" sldId="336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DC9235C8-755F-66B6-EFBB-02C30696FF88}" dt="2024-04-18T05:53:30.422" v="37"/>
        <pc:sldMkLst>
          <pc:docMk/>
          <pc:sldMk cId="1726176920" sldId="339"/>
        </pc:sldMkLst>
        <pc:graphicFrameChg chg="mod modGraphic">
          <ac:chgData name="h黃心榆" userId="S::hsyuhuang@sce.pccu.edu.tw::4d24ed1a-5d10-44f5-a90b-3661cd2645f0" providerId="AD" clId="Web-{DC9235C8-755F-66B6-EFBB-02C30696FF88}" dt="2024-04-18T05:53:30.422" v="37"/>
          <ac:graphicFrameMkLst>
            <pc:docMk/>
            <pc:sldMk cId="1726176920" sldId="339"/>
            <ac:graphicFrameMk id="4" creationId="{00000000-0000-0000-0000-000000000000}"/>
          </ac:graphicFrameMkLst>
        </pc:graphicFrameChg>
      </pc:sldChg>
      <pc:sldChg chg="modSp">
        <pc:chgData name="h黃心榆" userId="S::hsyuhuang@sce.pccu.edu.tw::4d24ed1a-5d10-44f5-a90b-3661cd2645f0" providerId="AD" clId="Web-{DC9235C8-755F-66B6-EFBB-02C30696FF88}" dt="2024-04-18T05:55:24.893" v="61"/>
        <pc:sldMkLst>
          <pc:docMk/>
          <pc:sldMk cId="3569630561" sldId="342"/>
        </pc:sldMkLst>
        <pc:graphicFrameChg chg="mod modGraphic">
          <ac:chgData name="h黃心榆" userId="S::hsyuhuang@sce.pccu.edu.tw::4d24ed1a-5d10-44f5-a90b-3661cd2645f0" providerId="AD" clId="Web-{DC9235C8-755F-66B6-EFBB-02C30696FF88}" dt="2024-04-18T05:55:24.893" v="61"/>
          <ac:graphicFrameMkLst>
            <pc:docMk/>
            <pc:sldMk cId="3569630561" sldId="342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4656E-68A6-4380-AB14-6E307CF6BA82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CA3AC-51C6-431C-8360-076CCDF80C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545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ED122-D2D8-490D-AA0B-F8DFD462835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5320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C91E-AE9B-4F22-BA18-CE549C63DE0A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EE14E-92DA-4043-B065-83492EB2D4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7431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C91E-AE9B-4F22-BA18-CE549C63DE0A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EE14E-92DA-4043-B065-83492EB2D4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025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C91E-AE9B-4F22-BA18-CE549C63DE0A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EE14E-92DA-4043-B065-83492EB2D4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38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C91E-AE9B-4F22-BA18-CE549C63DE0A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EE14E-92DA-4043-B065-83492EB2D4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7348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C91E-AE9B-4F22-BA18-CE549C63DE0A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EE14E-92DA-4043-B065-83492EB2D4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19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C91E-AE9B-4F22-BA18-CE549C63DE0A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EE14E-92DA-4043-B065-83492EB2D4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756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C91E-AE9B-4F22-BA18-CE549C63DE0A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EE14E-92DA-4043-B065-83492EB2D4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266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C91E-AE9B-4F22-BA18-CE549C63DE0A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EE14E-92DA-4043-B065-83492EB2D4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337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C91E-AE9B-4F22-BA18-CE549C63DE0A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EE14E-92DA-4043-B065-83492EB2D4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656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C91E-AE9B-4F22-BA18-CE549C63DE0A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EE14E-92DA-4043-B065-83492EB2D4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600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C91E-AE9B-4F22-BA18-CE549C63DE0A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EE14E-92DA-4043-B065-83492EB2D4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75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6C91E-AE9B-4F22-BA18-CE549C63DE0A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EE14E-92DA-4043-B065-83492EB2D4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62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ustart.yda.gov.tw/p/423-1000-76.php?Lang=zh-tw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: 圓角 8">
            <a:extLst>
              <a:ext uri="{FF2B5EF4-FFF2-40B4-BE49-F238E27FC236}">
                <a16:creationId xmlns:a16="http://schemas.microsoft.com/office/drawing/2014/main" id="{1D053350-B9C9-4169-9992-7562E5C1F69B}"/>
              </a:ext>
            </a:extLst>
          </p:cNvPr>
          <p:cNvSpPr/>
          <p:nvPr/>
        </p:nvSpPr>
        <p:spPr>
          <a:xfrm>
            <a:off x="328322" y="2261340"/>
            <a:ext cx="1707353" cy="759274"/>
          </a:xfrm>
          <a:prstGeom prst="roundRect">
            <a:avLst/>
          </a:prstGeom>
          <a:solidFill>
            <a:srgbClr val="C96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1.商業模式策略與發展</a:t>
            </a:r>
            <a:endParaRPr lang="zh-TW" altLang="en-US" sz="20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" name="矩形: 圓角 50">
            <a:extLst>
              <a:ext uri="{FF2B5EF4-FFF2-40B4-BE49-F238E27FC236}">
                <a16:creationId xmlns:a16="http://schemas.microsoft.com/office/drawing/2014/main" id="{9E5344CA-C8C4-44B1-9580-B2F16E6C8287}"/>
              </a:ext>
            </a:extLst>
          </p:cNvPr>
          <p:cNvSpPr/>
          <p:nvPr/>
        </p:nvSpPr>
        <p:spPr>
          <a:xfrm>
            <a:off x="2208806" y="2264041"/>
            <a:ext cx="1719116" cy="75927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2.</a:t>
            </a:r>
            <a:r>
              <a:rPr lang="zh-TW" altLang="en-US" sz="2000" b="1">
                <a:solidFill>
                  <a:schemeClr val="bg1"/>
                </a:solidFill>
                <a:latin typeface="微軟正黑體"/>
                <a:ea typeface="微軟正黑體"/>
              </a:rPr>
              <a:t>品牌行銷與社群經營</a:t>
            </a:r>
          </a:p>
        </p:txBody>
      </p:sp>
      <p:sp>
        <p:nvSpPr>
          <p:cNvPr id="69" name="矩形: 圓角 68">
            <a:extLst>
              <a:ext uri="{FF2B5EF4-FFF2-40B4-BE49-F238E27FC236}">
                <a16:creationId xmlns:a16="http://schemas.microsoft.com/office/drawing/2014/main" id="{FBDA25B7-4BF0-4B53-A787-46B588740539}"/>
              </a:ext>
            </a:extLst>
          </p:cNvPr>
          <p:cNvSpPr/>
          <p:nvPr/>
        </p:nvSpPr>
        <p:spPr>
          <a:xfrm>
            <a:off x="4115430" y="2261340"/>
            <a:ext cx="1709505" cy="75927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3.</a:t>
            </a:r>
            <a:r>
              <a:rPr lang="zh-TW" altLang="en-US" sz="2000" b="1">
                <a:solidFill>
                  <a:schemeClr val="bg1"/>
                </a:solidFill>
                <a:latin typeface="微軟正黑體"/>
                <a:ea typeface="微軟正黑體"/>
              </a:rPr>
              <a:t>財務規劃與政府資源</a:t>
            </a:r>
          </a:p>
        </p:txBody>
      </p:sp>
      <p:sp>
        <p:nvSpPr>
          <p:cNvPr id="75" name="矩形: 圓角 74">
            <a:extLst>
              <a:ext uri="{FF2B5EF4-FFF2-40B4-BE49-F238E27FC236}">
                <a16:creationId xmlns:a16="http://schemas.microsoft.com/office/drawing/2014/main" id="{ED2DA4D1-0911-466E-9264-6B020BC8506F}"/>
              </a:ext>
            </a:extLst>
          </p:cNvPr>
          <p:cNvSpPr/>
          <p:nvPr/>
        </p:nvSpPr>
        <p:spPr>
          <a:xfrm>
            <a:off x="6036079" y="2261340"/>
            <a:ext cx="1709262" cy="75927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4.法律相關與專利智財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1C8ACBF-6CB3-4AD0-A302-54E9F39ADF2F}"/>
              </a:ext>
            </a:extLst>
          </p:cNvPr>
          <p:cNvSpPr txBox="1"/>
          <p:nvPr/>
        </p:nvSpPr>
        <p:spPr>
          <a:xfrm>
            <a:off x="155794" y="3121945"/>
            <a:ext cx="2160920" cy="17034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C96F6F"/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風險評估與管理</a:t>
            </a:r>
            <a:endParaRPr lang="en-US" altLang="zh-TW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Clr>
                <a:srgbClr val="C96F6F"/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商業模式</a:t>
            </a:r>
            <a:endParaRPr lang="en-US" altLang="zh-TW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Clr>
                <a:srgbClr val="C96F6F"/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國際鏈結</a:t>
            </a:r>
            <a:endParaRPr lang="en-US" altLang="zh-TW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Clr>
                <a:srgbClr val="C96F6F"/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綜合諮詢門診</a:t>
            </a:r>
            <a:endParaRPr lang="en-US" altLang="zh-TW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1" name="文字方塊 80">
            <a:extLst>
              <a:ext uri="{FF2B5EF4-FFF2-40B4-BE49-F238E27FC236}">
                <a16:creationId xmlns:a16="http://schemas.microsoft.com/office/drawing/2014/main" id="{F51C410F-5CC9-42C6-BB25-98E267676A81}"/>
              </a:ext>
            </a:extLst>
          </p:cNvPr>
          <p:cNvSpPr txBox="1"/>
          <p:nvPr/>
        </p:nvSpPr>
        <p:spPr>
          <a:xfrm>
            <a:off x="2208807" y="3126671"/>
            <a:ext cx="1719515" cy="17034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FC000"/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品牌行銷及社群經營</a:t>
            </a:r>
            <a:endParaRPr lang="en-US" altLang="zh-TW" b="1">
              <a:latin typeface="微軟正黑體"/>
              <a:ea typeface="微軟正黑體"/>
            </a:endParaRPr>
          </a:p>
          <a:p>
            <a:pPr marL="285750" indent="-285750">
              <a:lnSpc>
                <a:spcPct val="150000"/>
              </a:lnSpc>
              <a:buClr>
                <a:srgbClr val="FFC000"/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通路對接</a:t>
            </a:r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Clr>
                <a:srgbClr val="FFC000"/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群眾募資</a:t>
            </a:r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C16C86DA-0167-49E6-BC54-2C0D9DB45562}"/>
              </a:ext>
            </a:extLst>
          </p:cNvPr>
          <p:cNvSpPr txBox="1"/>
          <p:nvPr/>
        </p:nvSpPr>
        <p:spPr>
          <a:xfrm>
            <a:off x="3965541" y="3124646"/>
            <a:ext cx="2112071" cy="17034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投資併購</a:t>
            </a:r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Clr>
                <a:schemeClr val="accent6">
                  <a:lumMod val="75000"/>
                </a:schemeClr>
              </a:buClr>
              <a:buSzPct val="100000"/>
              <a:buFont typeface="Wingdings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政府補助</a:t>
            </a:r>
          </a:p>
          <a:p>
            <a:pPr marL="285750" indent="-285750">
              <a:lnSpc>
                <a:spcPct val="150000"/>
              </a:lnSpc>
              <a:buClr>
                <a:schemeClr val="accent6">
                  <a:lumMod val="75000"/>
                </a:schemeClr>
              </a:buClr>
              <a:buSzPct val="100000"/>
              <a:buFont typeface="Wingdings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財務規劃</a:t>
            </a:r>
          </a:p>
          <a:p>
            <a:pPr marL="285750" indent="-285750">
              <a:lnSpc>
                <a:spcPct val="150000"/>
              </a:lnSpc>
              <a:buClr>
                <a:schemeClr val="accent6">
                  <a:lumMod val="75000"/>
                </a:schemeClr>
              </a:buClr>
              <a:buSzPct val="100000"/>
              <a:buFont typeface="Wingdings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創業募資/貸款</a:t>
            </a:r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482FAF8-300D-4860-89F9-3F1C5E2297A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"/>
          <a:stretch/>
        </p:blipFill>
        <p:spPr>
          <a:xfrm>
            <a:off x="-1" y="19613"/>
            <a:ext cx="12054015" cy="1936915"/>
          </a:xfrm>
          <a:prstGeom prst="rect">
            <a:avLst/>
          </a:prstGeom>
        </p:spPr>
      </p:pic>
      <p:sp>
        <p:nvSpPr>
          <p:cNvPr id="6" name="語音泡泡: 橢圓形 5">
            <a:extLst>
              <a:ext uri="{FF2B5EF4-FFF2-40B4-BE49-F238E27FC236}">
                <a16:creationId xmlns:a16="http://schemas.microsoft.com/office/drawing/2014/main" id="{0AE55507-D0A9-4A51-A68F-84DFAFDF6591}"/>
              </a:ext>
            </a:extLst>
          </p:cNvPr>
          <p:cNvSpPr/>
          <p:nvPr/>
        </p:nvSpPr>
        <p:spPr>
          <a:xfrm rot="965465">
            <a:off x="10006353" y="245444"/>
            <a:ext cx="1627871" cy="1030847"/>
          </a:xfrm>
          <a:prstGeom prst="wedgeEllipse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6</a:t>
            </a:r>
            <a:r>
              <a:rPr lang="zh-TW" altLang="en-US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大類群</a:t>
            </a:r>
            <a:r>
              <a:rPr lang="en-US" altLang="zh-TW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17</a:t>
            </a:r>
            <a:r>
              <a:rPr lang="zh-TW" altLang="en-US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科門診</a:t>
            </a:r>
          </a:p>
        </p:txBody>
      </p: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E9E9581E-05CA-45C8-B6C2-0414D6DC7187}"/>
              </a:ext>
            </a:extLst>
          </p:cNvPr>
          <p:cNvGrpSpPr/>
          <p:nvPr/>
        </p:nvGrpSpPr>
        <p:grpSpPr>
          <a:xfrm>
            <a:off x="0" y="5823626"/>
            <a:ext cx="12192000" cy="1034374"/>
            <a:chOff x="0" y="5823626"/>
            <a:chExt cx="12192000" cy="1034374"/>
          </a:xfrm>
          <a:solidFill>
            <a:schemeClr val="accent1">
              <a:lumMod val="75000"/>
            </a:schemeClr>
          </a:solidFill>
        </p:grpSpPr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8A1C9E89-7CE1-4B5D-8CB6-8BBD5DD15524}"/>
                </a:ext>
              </a:extLst>
            </p:cNvPr>
            <p:cNvSpPr/>
            <p:nvPr/>
          </p:nvSpPr>
          <p:spPr>
            <a:xfrm>
              <a:off x="0" y="5823626"/>
              <a:ext cx="12192000" cy="103437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678A901A-D21A-4DAF-BD4B-26F2515C6701}"/>
                </a:ext>
              </a:extLst>
            </p:cNvPr>
            <p:cNvSpPr txBox="1"/>
            <p:nvPr/>
          </p:nvSpPr>
          <p:spPr>
            <a:xfrm>
              <a:off x="936440" y="6079203"/>
              <a:ext cx="11117575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zh-TW" altLang="en-US" sz="2000" b="1">
                  <a:solidFill>
                    <a:schemeClr val="bg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 </a:t>
              </a:r>
              <a:r>
                <a:rPr lang="zh-TW" altLang="en-US"/>
                <a:t> </a:t>
              </a:r>
              <a:r>
                <a:rPr lang="zh-TW" altLang="en-US" b="1">
                  <a:solidFill>
                    <a:schemeClr val="bg1"/>
                  </a:solidFill>
                </a:rPr>
                <a:t>→ </a:t>
              </a:r>
              <a:r>
                <a:rPr lang="zh-TW" altLang="en-US" sz="2800" b="1">
                  <a:solidFill>
                    <a:schemeClr val="bg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  <a:hlinkClick r:id="rId4"/>
                </a:rPr>
                <a:t>我要申請創業門診</a:t>
              </a:r>
              <a:r>
                <a:rPr lang="zh-TW" altLang="en-US"/>
                <a:t> </a:t>
              </a:r>
              <a:r>
                <a:rPr lang="zh-TW" altLang="en-US" b="1">
                  <a:solidFill>
                    <a:schemeClr val="bg1"/>
                  </a:solidFill>
                </a:rPr>
                <a:t>←</a:t>
              </a:r>
              <a:r>
                <a:rPr lang="zh-TW" altLang="en-US" sz="2800" b="1">
                  <a:solidFill>
                    <a:schemeClr val="bg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   </a:t>
              </a:r>
              <a:r>
                <a:rPr lang="zh-TW" altLang="en-US" sz="2000" b="1">
                  <a:solidFill>
                    <a:schemeClr val="bg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創業門診免費協助團隊疑難雜症解惑、快來上網填寫預約單</a:t>
              </a:r>
              <a:r>
                <a:rPr lang="en-US" altLang="zh-TW" sz="2000" b="1">
                  <a:solidFill>
                    <a:schemeClr val="bg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!!!!</a:t>
              </a:r>
              <a:endParaRPr lang="zh-TW" altLang="en-US" sz="200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</p:grp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2ADDFFAC-8B51-F68A-4691-19BF66E8D090}"/>
              </a:ext>
            </a:extLst>
          </p:cNvPr>
          <p:cNvSpPr/>
          <p:nvPr/>
        </p:nvSpPr>
        <p:spPr>
          <a:xfrm>
            <a:off x="8107599" y="2261339"/>
            <a:ext cx="1709262" cy="759274"/>
          </a:xfrm>
          <a:prstGeom prst="roundRect">
            <a:avLst/>
          </a:prstGeom>
          <a:solidFill>
            <a:srgbClr val="027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5.多元文化與部落經濟</a:t>
            </a:r>
          </a:p>
        </p:txBody>
      </p:sp>
      <p:sp>
        <p:nvSpPr>
          <p:cNvPr id="3" name="矩形: 圓角 2">
            <a:extLst>
              <a:ext uri="{FF2B5EF4-FFF2-40B4-BE49-F238E27FC236}">
                <a16:creationId xmlns:a16="http://schemas.microsoft.com/office/drawing/2014/main" id="{382C745C-5027-38C8-662A-FE505FAF3F91}"/>
              </a:ext>
            </a:extLst>
          </p:cNvPr>
          <p:cNvSpPr/>
          <p:nvPr/>
        </p:nvSpPr>
        <p:spPr>
          <a:xfrm>
            <a:off x="10153123" y="2261338"/>
            <a:ext cx="1709262" cy="75927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6.ESG與環境永續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8EFC661-B354-08FC-14AE-472CC4A10BFB}"/>
              </a:ext>
            </a:extLst>
          </p:cNvPr>
          <p:cNvSpPr txBox="1"/>
          <p:nvPr/>
        </p:nvSpPr>
        <p:spPr>
          <a:xfrm>
            <a:off x="5834010" y="3124646"/>
            <a:ext cx="2112071" cy="8724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2"/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專利智財與法務</a:t>
            </a:r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SzPct val="100000"/>
              <a:buFont typeface="Wingdings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勞資法規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A42FA84C-1C59-AB96-54FE-5CEE9BB1C3A6}"/>
              </a:ext>
            </a:extLst>
          </p:cNvPr>
          <p:cNvSpPr txBox="1"/>
          <p:nvPr/>
        </p:nvSpPr>
        <p:spPr>
          <a:xfrm>
            <a:off x="7869486" y="3114207"/>
            <a:ext cx="2112071" cy="17034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027878"/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原住民族文化與政策資源</a:t>
            </a:r>
            <a:endParaRPr lang="en-US" altLang="zh-TW" b="1">
              <a:latin typeface="微軟正黑體"/>
              <a:ea typeface="微軟正黑體"/>
            </a:endParaRPr>
          </a:p>
          <a:p>
            <a:pPr marL="285750" indent="-285750">
              <a:lnSpc>
                <a:spcPct val="150000"/>
              </a:lnSpc>
              <a:buClr>
                <a:srgbClr val="027878"/>
              </a:buClr>
              <a:buSzPct val="100000"/>
              <a:buFont typeface="Wingdings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原住民族部落永續發展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E6DC290-6070-69CF-A231-0127790BB988}"/>
              </a:ext>
            </a:extLst>
          </p:cNvPr>
          <p:cNvSpPr txBox="1"/>
          <p:nvPr/>
        </p:nvSpPr>
        <p:spPr>
          <a:xfrm>
            <a:off x="9915404" y="3114207"/>
            <a:ext cx="2112071" cy="17034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1"/>
              </a:buClr>
              <a:buSzPct val="100000"/>
              <a:buFont typeface="Wingdings" panose="05000000000000000000" pitchFamily="2" charset="2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ESG企業永續經營</a:t>
            </a:r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Clr>
                <a:schemeClr val="accent1"/>
              </a:buClr>
              <a:buSzPct val="100000"/>
              <a:buFont typeface="Wingdings"/>
              <a:buChar char="l"/>
            </a:pPr>
            <a:r>
              <a:rPr lang="zh-TW" altLang="en-US" b="1">
                <a:latin typeface="微軟正黑體"/>
                <a:ea typeface="微軟正黑體"/>
              </a:rPr>
              <a:t>淨零碳排及環境永續</a:t>
            </a:r>
          </a:p>
        </p:txBody>
      </p:sp>
    </p:spTree>
    <p:extLst>
      <p:ext uri="{BB962C8B-B14F-4D97-AF65-F5344CB8AC3E}">
        <p14:creationId xmlns:p14="http://schemas.microsoft.com/office/powerpoint/2010/main" val="1264163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141301"/>
              </p:ext>
            </p:extLst>
          </p:nvPr>
        </p:nvGraphicFramePr>
        <p:xfrm>
          <a:off x="639530" y="1545064"/>
          <a:ext cx="11068499" cy="40823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99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1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6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71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姓名</a:t>
                      </a:r>
                    </a:p>
                  </a:txBody>
                  <a:tcPr marL="15311" marR="1531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15311" marR="1531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15311" marR="1531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高培偉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活意行銷企管顧問有限公司總經理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新事業規劃、店面輔導、連鎖加盟、品牌行銷策略、商業模式、數位轉型、 ESG永續發展、商品開發、創新服務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336057292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彭仁鴻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蘭城巷弄有限公司執行長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服務創新、創意行銷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212958424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陳啟川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德川音箱股份有限公司創辦人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在陌生的領域中生存。跨領域整合。目前熟悉的領域：音響設計製造、旅館業、自有商品之網路行銷。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1164231014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王可言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臺灣金融科技股份有限公司負責人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數位轉型、資料治理、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ESG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、智慧城市、雲瑞、物聯網、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AI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、大數據分析、區塊鏈、金融科技等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335522760"/>
                  </a:ext>
                </a:extLst>
              </a:tr>
              <a:tr h="722376">
                <a:tc gridSpan="3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Microsoft JhengHei"/>
                          <a:ea typeface="Microsoft JhengHei"/>
                        </a:rPr>
                        <a:t>持續增加中</a:t>
                      </a:r>
                      <a:r>
                        <a:rPr lang="en-US" sz="18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………</a:t>
                      </a:r>
                      <a:endParaRPr lang="zh-TW" sz="18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</a:endParaRPr>
                    </a:p>
                  </a:txBody>
                  <a:tcPr marL="8202" marR="8202" marT="8202" marB="0" anchor="ctr"/>
                </a:tc>
                <a:tc hMerge="1">
                  <a:txBody>
                    <a:bodyPr/>
                    <a:lstStyle/>
                    <a:p>
                      <a:pPr defTabSz="914400"/>
                      <a:endParaRPr lang="zh-TW"/>
                    </a:p>
                  </a:txBody>
                  <a:tcPr marL="8202" marR="8202" marT="8202" marB="0" anchor="ctr"/>
                </a:tc>
                <a:tc hMerge="1">
                  <a:txBody>
                    <a:bodyPr/>
                    <a:lstStyle/>
                    <a:p>
                      <a:pPr defTabSz="914400"/>
                      <a:endParaRPr lang="zh-TW"/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661298039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39530" y="570518"/>
            <a:ext cx="11068500" cy="9360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76187" y="995623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品牌行銷與社群經營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3626716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通路對接</a:t>
            </a:r>
          </a:p>
        </p:txBody>
      </p:sp>
    </p:spTree>
    <p:extLst>
      <p:ext uri="{BB962C8B-B14F-4D97-AF65-F5344CB8AC3E}">
        <p14:creationId xmlns:p14="http://schemas.microsoft.com/office/powerpoint/2010/main" val="3660159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076510"/>
              </p:ext>
            </p:extLst>
          </p:nvPr>
        </p:nvGraphicFramePr>
        <p:xfrm>
          <a:off x="639530" y="1545064"/>
          <a:ext cx="11068501" cy="46959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99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1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6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71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姓名</a:t>
                      </a:r>
                    </a:p>
                  </a:txBody>
                  <a:tcPr marL="15311" marR="1531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15311" marR="1531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15311" marR="1531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蕭培元</a:t>
                      </a: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台灣電影文創產業協會策略長</a:t>
                      </a: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新媒體行銷、群眾募資、輿情分析 </a:t>
                      </a: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336057292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高宏傑</a:t>
                      </a:r>
                      <a:endParaRPr lang="zh-TW"/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索驥創意科技股份有限公司</a:t>
                      </a:r>
                      <a:r>
                        <a:rPr lang="en-US" alt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</a:rPr>
                        <a:t>/UYAS</a:t>
                      </a:r>
                      <a:r>
                        <a:rPr 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創辦人</a:t>
                      </a:r>
                      <a:endParaRPr lang="zh-TW"/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商業模式、產品開發、品牌與社群行銷與群眾募資</a:t>
                      </a:r>
                      <a:endParaRPr lang="zh-TW"/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212958424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郭培聖</a:t>
                      </a:r>
                      <a:endParaRPr lang="zh-TW"/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逢甲大學創業育成與事業發展中心新創業務總監</a:t>
                      </a:r>
                      <a:endParaRPr lang="zh-TW"/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群眾募資、募資簡報、最小可行性規劃、技術商業化</a:t>
                      </a:r>
                      <a:endParaRPr lang="zh-TW"/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228341859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巴慧玲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alt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365</a:t>
                      </a:r>
                      <a:r>
                        <a:rPr lang="zh-TW" altLang="en-US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品牌行銷策略數位手扎</a:t>
                      </a:r>
                      <a:r>
                        <a:rPr lang="en-US" alt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_</a:t>
                      </a:r>
                      <a:r>
                        <a:rPr lang="zh-TW" altLang="en-US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創辦人</a:t>
                      </a:r>
                      <a:r>
                        <a:rPr lang="en-US" alt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/ </a:t>
                      </a:r>
                      <a:endParaRPr lang="zh-TW" altLang="en-US" sz="2000" b="0" i="0" u="none" strike="noStrike" kern="1200">
                        <a:solidFill>
                          <a:schemeClr val="dk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zh-TW" altLang="en-US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房地王有限公司</a:t>
                      </a:r>
                      <a:r>
                        <a:rPr lang="en-US" alt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_</a:t>
                      </a:r>
                      <a:r>
                        <a:rPr lang="zh-TW" altLang="en-US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行銷總監</a:t>
                      </a:r>
                      <a:endParaRPr lang="zh-TW" altLang="en-US" sz="2000" b="0" i="0" u="none" strike="noStrike" kern="1200">
                        <a:solidFill>
                          <a:schemeClr val="dk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商業模式、產品創新發展、品牌定位與行銷策略、數位社群行銷、創業計畫書撰寫</a:t>
                      </a:r>
                      <a:endParaRPr lang="zh-TW" altLang="en-US" sz="1800" b="0" i="0" u="none" strike="noStrike" kern="1200">
                        <a:solidFill>
                          <a:schemeClr val="dk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305113515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endParaRPr lang="zh-TW" altLang="en-US" sz="2000" b="0" i="0" u="none" strike="noStrike" kern="1200">
                        <a:solidFill>
                          <a:schemeClr val="dk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endParaRPr lang="zh-TW" altLang="en-US" sz="1800" b="0" i="0" u="none" strike="noStrike" kern="1200">
                        <a:solidFill>
                          <a:schemeClr val="dk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3074983483"/>
                  </a:ext>
                </a:extLst>
              </a:tr>
              <a:tr h="722376">
                <a:tc gridSpan="3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持續增加中………</a:t>
                      </a:r>
                      <a:endParaRPr lang="zh-TW">
                        <a:latin typeface="Microsoft JhengHei"/>
                        <a:ea typeface="Microsoft JhengHei"/>
                      </a:endParaRPr>
                    </a:p>
                  </a:txBody>
                  <a:tcPr marL="8202" marR="8202" marT="8202" marB="0" anchor="ctr"/>
                </a:tc>
                <a:tc hMerge="1">
                  <a:txBody>
                    <a:bodyPr/>
                    <a:lstStyle/>
                    <a:p>
                      <a:pPr defTabSz="914400"/>
                      <a:endParaRPr lang="zh-TW"/>
                    </a:p>
                  </a:txBody>
                  <a:tcPr marL="8202" marR="8202" marT="8202" marB="0" anchor="ctr"/>
                </a:tc>
                <a:tc hMerge="1">
                  <a:txBody>
                    <a:bodyPr/>
                    <a:lstStyle/>
                    <a:p>
                      <a:pPr defTabSz="914400"/>
                      <a:endParaRPr lang="zh-TW"/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1164231014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39530" y="570518"/>
            <a:ext cx="11068500" cy="9360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76187" y="995623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品牌行銷與社群經營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3626716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群眾募資</a:t>
            </a:r>
          </a:p>
        </p:txBody>
      </p:sp>
    </p:spTree>
    <p:extLst>
      <p:ext uri="{BB962C8B-B14F-4D97-AF65-F5344CB8AC3E}">
        <p14:creationId xmlns:p14="http://schemas.microsoft.com/office/powerpoint/2010/main" val="2596191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450672"/>
              </p:ext>
            </p:extLst>
          </p:nvPr>
        </p:nvGraphicFramePr>
        <p:xfrm>
          <a:off x="639531" y="1540526"/>
          <a:ext cx="11068500" cy="48043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99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7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1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王幸蓓</a:t>
                      </a:r>
                      <a:endParaRPr lang="zh-TW" altLang="en-US" sz="2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中華電信公司組織暨人才發展處科長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altLang="zh-TW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ICT/5G/</a:t>
                      </a:r>
                      <a:r>
                        <a:rPr lang="en-US" altLang="zh-TW" sz="1800" u="none" strike="noStrike" kern="1200" err="1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AIoT</a:t>
                      </a:r>
                      <a:r>
                        <a:rPr lang="zh-TW" altLang="en-US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相關技術與應用、智慧城市相關領域、串接上下游產業鏈、跨領域</a:t>
                      </a:r>
                      <a:r>
                        <a:rPr lang="en-US" altLang="zh-TW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/</a:t>
                      </a:r>
                      <a:r>
                        <a:rPr lang="zh-TW" altLang="en-US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跨單位媒合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傅慧娟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創夢市集股份有限公司總經理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資源整合能力、科技產業推廣、設計思考與創新人才培育、創業團隊輔導與育成、加速器營運、創業與眾籌資源媒合等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1852385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林冠仲</a:t>
                      </a:r>
                      <a:endParaRPr lang="zh-TW" altLang="en-US" sz="2000" b="1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台灣新光國際創業投資股份有限公司副總經理 國立臺北科技大學兼任助理教授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新創事業發展策略、募資規劃、新創商業模式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1716127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謝志明</a:t>
                      </a:r>
                      <a:endParaRPr lang="zh-TW" altLang="en-US" sz="2000" b="1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仟叡企業管理顧問有限公司總經理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企業經營管理、創業、行銷顧問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291775311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顏瑋志</a:t>
                      </a:r>
                      <a:endParaRPr lang="zh-TW" altLang="en-US" sz="2000" b="1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altLang="zh-TW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POPUPASIA</a:t>
                      </a: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豐亞創通股份有限公司董事長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商業模式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3964848086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林才熙</a:t>
                      </a:r>
                      <a:endParaRPr lang="zh-TW" altLang="en-US" sz="2000" b="1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中加顧問股份有限公司資深業務副總經理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公司經營策略、產品行銷之定位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3785051693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39531" y="570969"/>
            <a:ext cx="11068500" cy="936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rgbClr val="62983E"/>
              </a:gs>
            </a:gsLst>
            <a:lin ang="16200000" scaled="1"/>
            <a:tileRect/>
          </a:gra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76188" y="996074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b="1">
                <a:solidFill>
                  <a:schemeClr val="bg1"/>
                </a:solidFill>
                <a:latin typeface="微軟正黑體"/>
                <a:ea typeface="微軟正黑體"/>
              </a:rPr>
              <a:t>財務規劃與政府資源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:</a:t>
            </a:r>
            <a:endParaRPr lang="zh-TW" altLang="en-US" sz="20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8C0B5D0-77D0-4407-AA9D-FC7BC018B454}"/>
              </a:ext>
            </a:extLst>
          </p:cNvPr>
          <p:cNvSpPr txBox="1"/>
          <p:nvPr/>
        </p:nvSpPr>
        <p:spPr>
          <a:xfrm>
            <a:off x="3626716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投資併購</a:t>
            </a:r>
          </a:p>
        </p:txBody>
      </p:sp>
    </p:spTree>
    <p:extLst>
      <p:ext uri="{BB962C8B-B14F-4D97-AF65-F5344CB8AC3E}">
        <p14:creationId xmlns:p14="http://schemas.microsoft.com/office/powerpoint/2010/main" val="2617545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826049"/>
              </p:ext>
            </p:extLst>
          </p:nvPr>
        </p:nvGraphicFramePr>
        <p:xfrm>
          <a:off x="639531" y="1540526"/>
          <a:ext cx="11068498" cy="50150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99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7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19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59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高靖航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中原大學產學營運處總監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政府創業輔導資源、商業模式、商業合作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594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林聖倫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好寓見不動產顧問有限公司 總經理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政府補助案申請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1852385"/>
                  </a:ext>
                </a:extLst>
              </a:tr>
              <a:tr h="667594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郭小萍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國立高雄科技大學創新育成中心資深經理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創業計畫書撰寫、政府資源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1716127"/>
                  </a:ext>
                </a:extLst>
              </a:tr>
              <a:tr h="667594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陳美真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明志科技大學中小企業創新育成中心經理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創新育成、資源整合、創業計畫書撰寫、青年創業、政府資源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2665411969"/>
                  </a:ext>
                </a:extLst>
              </a:tr>
              <a:tr h="667594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陳富美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國立臺北科技大學創新育成中心資深經理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企畫書撰寫、新事業規劃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332103194"/>
                  </a:ext>
                </a:extLst>
              </a:tr>
              <a:tr h="667594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蔡勝男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逢甲大學產學營運與推廣處副產學長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政府資源、補助申請輔導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2815823653"/>
                  </a:ext>
                </a:extLst>
              </a:tr>
              <a:tr h="667594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林振盛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群創管理顧問有限公司總經理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政府補助、投融資規劃、政府標案、國家級獎項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0751550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39531" y="570969"/>
            <a:ext cx="11068500" cy="936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rgbClr val="62983E"/>
              </a:gs>
            </a:gsLst>
            <a:lin ang="16200000" scaled="1"/>
            <a:tileRect/>
          </a:gra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76188" y="996074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b="1">
                <a:solidFill>
                  <a:schemeClr val="bg1"/>
                </a:solidFill>
                <a:latin typeface="微軟正黑體"/>
                <a:ea typeface="微軟正黑體"/>
              </a:rPr>
              <a:t>財務規劃與政府資源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:</a:t>
            </a:r>
            <a:endParaRPr lang="zh-TW" altLang="en-US" sz="20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8C0B5D0-77D0-4407-AA9D-FC7BC018B454}"/>
              </a:ext>
            </a:extLst>
          </p:cNvPr>
          <p:cNvSpPr txBox="1"/>
          <p:nvPr/>
        </p:nvSpPr>
        <p:spPr>
          <a:xfrm>
            <a:off x="3626716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政府補助</a:t>
            </a:r>
          </a:p>
        </p:txBody>
      </p:sp>
    </p:spTree>
    <p:extLst>
      <p:ext uri="{BB962C8B-B14F-4D97-AF65-F5344CB8AC3E}">
        <p14:creationId xmlns:p14="http://schemas.microsoft.com/office/powerpoint/2010/main" val="520642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575628"/>
              </p:ext>
            </p:extLst>
          </p:nvPr>
        </p:nvGraphicFramePr>
        <p:xfrm>
          <a:off x="639531" y="1540526"/>
          <a:ext cx="11047432" cy="5210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99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16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6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4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1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石惠貞</a:t>
                      </a:r>
                      <a:endParaRPr lang="zh-TW" altLang="en-US" sz="2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一零四資訊科技股份有限公司策略投資室副總經理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財會管理，募資，策略投資，人力資源與數位轉型服務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40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林志名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社團法人中華民國全國創新創業總會外聘顧問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財務管理、資金規劃、經營管理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1852385"/>
                  </a:ext>
                </a:extLst>
              </a:tr>
              <a:tr h="67240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寇惠植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altLang="zh-TW" sz="20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Partner</a:t>
                      </a:r>
                      <a:r>
                        <a:rPr lang="zh-TW" altLang="en-US" sz="20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執業會計師</a:t>
                      </a:r>
                      <a:r>
                        <a:rPr lang="en-US" altLang="zh-TW" sz="20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20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安侯生技顧問股份有限公司副董事長</a:t>
                      </a:r>
                      <a:r>
                        <a:rPr lang="en-US" altLang="zh-TW" sz="20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/G5 </a:t>
                      </a:r>
                      <a:r>
                        <a:rPr lang="zh-TW" altLang="en-US" sz="20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主持會計師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8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會計顧問諮詢、帳務整理輔導、股權規劃、財務稅務簽證、內控內稽輔導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1716127"/>
                  </a:ext>
                </a:extLst>
              </a:tr>
              <a:tr h="67240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陳秀女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社團法人中華中小企業財務顧問協會理事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8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財務會計、貸款融資、計畫書撰寫、政府專案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4712367"/>
                  </a:ext>
                </a:extLst>
              </a:tr>
              <a:tr h="672407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胡碩勻</a:t>
                      </a:r>
                      <a:endParaRPr lang="zh-TW" altLang="en-US" sz="2000" b="1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信達聯合會計師事務所所長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股權設計、公司設立、財報分析、財測、企業評價、稅務規劃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2989613539"/>
                  </a:ext>
                </a:extLst>
              </a:tr>
              <a:tr h="672407"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r>
                        <a:rPr lang="zh-TW" altLang="en-US" sz="2000" b="1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高希強</a:t>
                      </a:r>
                      <a:endParaRPr lang="zh-TW" altLang="en-US" sz="2000" b="1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 defTabSz="914400" rtl="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永逸聯合會計師事務所會計師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 defTabSz="914400" rtl="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公司設立、財稅務規劃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5320734"/>
                  </a:ext>
                </a:extLst>
              </a:tr>
              <a:tr h="672407"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r>
                        <a:rPr lang="zh-TW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陳志亞</a:t>
                      </a:r>
                      <a:endParaRPr lang="zh-TW"/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禾亞會計師事務所所長</a:t>
                      </a:r>
                      <a:endParaRPr lang="zh-TW" sz="2000" b="0" i="0" u="none" strike="noStrike" kern="1200" noProof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禾達企管顧問有限公司財務顧問</a:t>
                      </a:r>
                      <a:endParaRPr lang="zh-TW"/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公司行號設立登記</a:t>
                      </a:r>
                      <a:r>
                        <a:rPr lang="en-US" alt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</a:rPr>
                        <a:t>/</a:t>
                      </a: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財報分析</a:t>
                      </a:r>
                      <a:r>
                        <a:rPr lang="en-US" alt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</a:rPr>
                        <a:t>/</a:t>
                      </a: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會計制度建立</a:t>
                      </a:r>
                      <a:r>
                        <a:rPr lang="en-US" alt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</a:rPr>
                        <a:t>/</a:t>
                      </a: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稅務申報</a:t>
                      </a:r>
                      <a:r>
                        <a:rPr lang="en-US" alt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</a:rPr>
                        <a:t>/</a:t>
                      </a: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財務稅務簽證</a:t>
                      </a:r>
                      <a:r>
                        <a:rPr lang="en-US" alt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</a:rPr>
                        <a:t>/</a:t>
                      </a: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租稅規劃</a:t>
                      </a:r>
                      <a:r>
                        <a:rPr lang="en-US" alt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</a:rPr>
                        <a:t>/</a:t>
                      </a: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創業計劃書撰寫</a:t>
                      </a:r>
                      <a:endParaRPr lang="zh-TW"/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3337290929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39531" y="570969"/>
            <a:ext cx="11068500" cy="936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rgbClr val="62983E"/>
              </a:gs>
            </a:gsLst>
            <a:lin ang="16200000" scaled="1"/>
            <a:tileRect/>
          </a:gra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76188" y="996074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b="1">
                <a:solidFill>
                  <a:schemeClr val="bg1"/>
                </a:solidFill>
                <a:latin typeface="微軟正黑體"/>
                <a:ea typeface="微軟正黑體"/>
              </a:rPr>
              <a:t>財務規劃與政府資源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:</a:t>
            </a:r>
            <a:endParaRPr lang="zh-TW" altLang="en-US" sz="20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8C0B5D0-77D0-4407-AA9D-FC7BC018B454}"/>
              </a:ext>
            </a:extLst>
          </p:cNvPr>
          <p:cNvSpPr txBox="1"/>
          <p:nvPr/>
        </p:nvSpPr>
        <p:spPr>
          <a:xfrm>
            <a:off x="3626716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財務規劃</a:t>
            </a:r>
          </a:p>
        </p:txBody>
      </p:sp>
    </p:spTree>
    <p:extLst>
      <p:ext uri="{BB962C8B-B14F-4D97-AF65-F5344CB8AC3E}">
        <p14:creationId xmlns:p14="http://schemas.microsoft.com/office/powerpoint/2010/main" val="1834552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560569"/>
              </p:ext>
            </p:extLst>
          </p:nvPr>
        </p:nvGraphicFramePr>
        <p:xfrm>
          <a:off x="639531" y="1540526"/>
          <a:ext cx="11068500" cy="50668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99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7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1" i="0" kern="12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盧志軒</a:t>
                      </a:r>
                      <a:endParaRPr lang="zh-TW" altLang="en-US" sz="2000" b="1" i="0" u="none" strike="noStrike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達盈管理顧問股份有限公司投資總監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新創投資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盧相瑞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台安傑國際天使投資股份有限公司董事</a:t>
                      </a:r>
                      <a:r>
                        <a:rPr lang="en-US" altLang="zh-TW" sz="20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合夥人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天使投資人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185238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韓沛霖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兆豐國際商業銀行投資處 科長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8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新創募資、商業模式評估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171612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呂緗柔</a:t>
                      </a:r>
                      <a:endParaRPr lang="zh-TW" altLang="en-US" sz="2000" b="1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華陽創投集團合夥人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經營策略規劃、業務發展、海內外商務合作夥伴開發、行銷策略、募資策略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249640021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徐竹先</a:t>
                      </a:r>
                      <a:endParaRPr lang="zh-TW" altLang="en-US" sz="2000" b="1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altLang="zh-TW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TXA</a:t>
                      </a: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創業家私董會創辦人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企業策略、募資輔導、市場策略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3927054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林銘遠</a:t>
                      </a:r>
                      <a:endParaRPr lang="zh-TW" altLang="en-US" sz="2000" b="1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守護天使管理顧問股份有限公司創辦人兼總經理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創業投資、天使投資、商業模式校調、股權規劃與談判、資金籌措與募集、創業輔導、產業鏈結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/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產業專長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(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資訊電子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/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社會企業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/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文化創意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/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服務產業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…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等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)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677705954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39531" y="570969"/>
            <a:ext cx="11068500" cy="936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rgbClr val="62983E"/>
              </a:gs>
            </a:gsLst>
            <a:lin ang="16200000" scaled="1"/>
            <a:tileRect/>
          </a:gra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76188" y="996074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b="1">
                <a:solidFill>
                  <a:schemeClr val="bg1"/>
                </a:solidFill>
                <a:latin typeface="微軟正黑體"/>
                <a:ea typeface="微軟正黑體"/>
              </a:rPr>
              <a:t>財務規劃與政府資源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:</a:t>
            </a:r>
            <a:endParaRPr lang="zh-TW" altLang="en-US" sz="20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8C0B5D0-77D0-4407-AA9D-FC7BC018B454}"/>
              </a:ext>
            </a:extLst>
          </p:cNvPr>
          <p:cNvSpPr txBox="1"/>
          <p:nvPr/>
        </p:nvSpPr>
        <p:spPr>
          <a:xfrm>
            <a:off x="3626716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創業募資</a:t>
            </a:r>
            <a:r>
              <a:rPr lang="en-US" altLang="zh-TW"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貸款</a:t>
            </a:r>
          </a:p>
        </p:txBody>
      </p:sp>
    </p:spTree>
    <p:extLst>
      <p:ext uri="{BB962C8B-B14F-4D97-AF65-F5344CB8AC3E}">
        <p14:creationId xmlns:p14="http://schemas.microsoft.com/office/powerpoint/2010/main" val="3333932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833216"/>
              </p:ext>
            </p:extLst>
          </p:nvPr>
        </p:nvGraphicFramePr>
        <p:xfrm>
          <a:off x="639531" y="1540526"/>
          <a:ext cx="11068498" cy="432558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99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7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58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張新永</a:t>
                      </a:r>
                      <a:endParaRPr lang="zh-TW" altLang="en-US" sz="2000" b="1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南翔創新顧問有限公司顧問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  <a:p>
                      <a:pPr marL="0" lvl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中華民國產業科技發展協會顧問</a:t>
                      </a:r>
                    </a:p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台灣酵素股份有限公司顧問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創新創業者爭取創投業者投資之投資計劃擬定、構想演化創業過程之設計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1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185238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1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171612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zh-TW" altLang="en-US" sz="2000" b="1" i="0" kern="1200" noProof="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endParaRPr lang="zh-TW" altLang="en-US" sz="2000" b="0" i="0" kern="1200" noProof="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endParaRPr lang="zh-TW" altLang="en-US" sz="1800" u="none" strike="noStrike" kern="1200" noProof="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2496400214"/>
                  </a:ext>
                </a:extLst>
              </a:tr>
              <a:tr h="720000">
                <a:tc gridSpan="3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持續增加中………</a:t>
                      </a:r>
                      <a:endParaRPr lang="zh-TW" sz="2000" b="0" i="0" u="none" strike="noStrike" kern="1200" noProof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</a:endParaRPr>
                    </a:p>
                  </a:txBody>
                  <a:tcPr marL="9524" marR="9524" marT="9524" marB="0" anchor="ctr"/>
                </a:tc>
                <a:tc hMerge="1">
                  <a:txBody>
                    <a:bodyPr/>
                    <a:lstStyle/>
                    <a:p>
                      <a:pPr defTabSz="914400"/>
                      <a:endParaRPr lang="zh-TW"/>
                    </a:p>
                  </a:txBody>
                  <a:tcPr marL="9524" marR="9524" marT="9524" marB="0" anchor="ctr"/>
                </a:tc>
                <a:tc hMerge="1">
                  <a:txBody>
                    <a:bodyPr/>
                    <a:lstStyle/>
                    <a:p>
                      <a:pPr defTabSz="914400"/>
                      <a:endParaRPr lang="zh-TW"/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39270541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39531" y="570969"/>
            <a:ext cx="11068500" cy="936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rgbClr val="62983E"/>
              </a:gs>
            </a:gsLst>
            <a:lin ang="16200000" scaled="1"/>
            <a:tileRect/>
          </a:gra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76188" y="996074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b="1">
                <a:solidFill>
                  <a:schemeClr val="bg1"/>
                </a:solidFill>
                <a:latin typeface="微軟正黑體"/>
                <a:ea typeface="微軟正黑體"/>
              </a:rPr>
              <a:t>財務規劃與政府資源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:</a:t>
            </a:r>
            <a:endParaRPr lang="zh-TW" altLang="en-US" sz="20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8C0B5D0-77D0-4407-AA9D-FC7BC018B454}"/>
              </a:ext>
            </a:extLst>
          </p:cNvPr>
          <p:cNvSpPr txBox="1"/>
          <p:nvPr/>
        </p:nvSpPr>
        <p:spPr>
          <a:xfrm>
            <a:off x="3626716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創業募資</a:t>
            </a:r>
            <a:r>
              <a:rPr lang="en-US" altLang="zh-TW"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貸款</a:t>
            </a:r>
          </a:p>
        </p:txBody>
      </p:sp>
    </p:spTree>
    <p:extLst>
      <p:ext uri="{BB962C8B-B14F-4D97-AF65-F5344CB8AC3E}">
        <p14:creationId xmlns:p14="http://schemas.microsoft.com/office/powerpoint/2010/main" val="1011920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506748"/>
              </p:ext>
            </p:extLst>
          </p:nvPr>
        </p:nvGraphicFramePr>
        <p:xfrm>
          <a:off x="608641" y="1558915"/>
          <a:ext cx="11064237" cy="46942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9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8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呂芳嘉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秉辰智法管理顧問有限公司執行長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跨國專利商標佈局、智慧財產權法律、技術移轉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蔡志雄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宏景國際專利商標事務所所長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商標、專利、智慧財產保護及佈局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401672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謝曉光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經濟部智慧財產局專利審查一組副組長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專利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996457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吳俊彥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聖島國際專利商標聯合事務所專利師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專利申請策略、專利檢索與分析、專利佈局、專利侵害鑑定、智慧財產權管理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(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含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TIPS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規範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)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46544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廖和信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09" marR="3809" marT="3809" marB="0"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台灣科技專利商標事務所合夥人</a:t>
                      </a:r>
                      <a:r>
                        <a:rPr lang="en-US" altLang="zh-TW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/</a:t>
                      </a: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專利師 智捷有限公司執行長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3809" marR="3809" marT="3809" marB="0" anchor="ctr"/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800" b="0" i="0" kern="1200" noProof="0" err="1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智慧財產權，創業、行銷</a:t>
                      </a:r>
                      <a:endParaRPr lang="zh-TW" altLang="en-US" sz="1800" b="0" i="0" kern="1200" err="1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643499745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韓大元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09" marR="3809" marT="3809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宇州國際智慧財產事務所經理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09" marR="3809" marT="3809" marB="0" anchor="ctr"/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800" b="0" i="0" kern="1200" noProof="0" err="1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新創品牌商標保護、創新技術專利保護</a:t>
                      </a:r>
                      <a:endParaRPr lang="zh-TW" altLang="en-US" sz="1800" b="0" i="0" kern="1200" err="1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618829091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08641" y="579711"/>
            <a:ext cx="11068500" cy="9360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5426BAD-A174-46DF-897A-39F860D6669F}"/>
              </a:ext>
            </a:extLst>
          </p:cNvPr>
          <p:cNvSpPr txBox="1"/>
          <p:nvPr/>
        </p:nvSpPr>
        <p:spPr>
          <a:xfrm>
            <a:off x="976187" y="995623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 err="1">
                <a:solidFill>
                  <a:schemeClr val="bg1"/>
                </a:solidFill>
                <a:latin typeface="微軟正黑體"/>
                <a:ea typeface="微軟正黑體"/>
              </a:rPr>
              <a:t>法律相關與專利智財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795EDC5-C57F-4862-A230-8B91AD4C0F19}"/>
              </a:ext>
            </a:extLst>
          </p:cNvPr>
          <p:cNvSpPr txBox="1"/>
          <p:nvPr/>
        </p:nvSpPr>
        <p:spPr>
          <a:xfrm>
            <a:off x="3716754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err="1">
                <a:solidFill>
                  <a:schemeClr val="bg1"/>
                </a:solidFill>
                <a:latin typeface="微軟正黑體"/>
                <a:ea typeface="微軟正黑體"/>
              </a:rPr>
              <a:t>專利智財</a:t>
            </a:r>
            <a:r>
              <a:rPr lang="zh-TW" altLang="en-US" sz="3200" b="1">
                <a:solidFill>
                  <a:schemeClr val="bg1"/>
                </a:solidFill>
                <a:latin typeface="微軟正黑體"/>
                <a:ea typeface="微軟正黑體"/>
              </a:rPr>
              <a:t>與法務</a:t>
            </a:r>
            <a:endParaRPr lang="zh-TW" altLang="en-US" sz="32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2189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471381"/>
              </p:ext>
            </p:extLst>
          </p:nvPr>
        </p:nvGraphicFramePr>
        <p:xfrm>
          <a:off x="608641" y="1558915"/>
          <a:ext cx="11064237" cy="46942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9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8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朱建明</a:t>
                      </a:r>
                      <a:endParaRPr lang="zh-TW"/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馬偕紀念醫院生醫發展中心技術主任</a:t>
                      </a:r>
                      <a:endParaRPr lang="zh-TW" sz="2000" b="0" i="0" u="none" strike="noStrike" kern="1200" noProof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</a:rPr>
                        <a:t>生技醫藥及智慧醫療產業、醫藥領域產學合作、智財技轉、青創策略輔導、資源整合</a:t>
                      </a:r>
                      <a:endParaRPr lang="zh-TW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陳佑碁</a:t>
                      </a:r>
                      <a:endParaRPr lang="zh-TW" sz="2000" b="0" i="0" u="none" strike="noStrike" kern="1200" noProof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泰還國際法律事務所　合夥律師</a:t>
                      </a:r>
                      <a:endParaRPr lang="zh-TW"/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</a:rPr>
                        <a:t>公司治理、企業併購、資本市場及證券</a:t>
                      </a:r>
                      <a:endParaRPr lang="zh-TW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401672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陳怡如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sz="2000" b="0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Microsoft JhengHei"/>
                          <a:ea typeface="Microsoft JhengHei"/>
                        </a:rPr>
                        <a:t>巨群國際專利商標法律事務所專案室經理</a:t>
                      </a:r>
                      <a:endParaRPr lang="zh-TW" baseline="0">
                        <a:solidFill>
                          <a:srgbClr val="000000"/>
                        </a:solidFill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+mn-ea"/>
                          <a:cs typeface="+mn-cs"/>
                        </a:rPr>
                        <a:t>發明及設計專利申請、布局、專利侵權、專利相關訴訟</a:t>
                      </a:r>
                      <a:endParaRPr lang="zh-TW" altLang="en-US" sz="1800" b="0" i="0" u="none" strike="noStrike" kern="1200">
                        <a:solidFill>
                          <a:schemeClr val="dk1"/>
                        </a:solidFill>
                        <a:effectLst/>
                        <a:latin typeface="Microsoft JhengHe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996457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zh-TW" altLang="en-US" sz="2000" b="1" i="0" u="none" strike="noStrike" kern="1200" noProof="0">
                        <a:solidFill>
                          <a:schemeClr val="dk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endParaRPr lang="zh-TW" altLang="en-US" sz="2000" b="0" i="0" u="none" strike="noStrike" kern="1200" noProof="0">
                        <a:solidFill>
                          <a:schemeClr val="dk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altLang="zh-TW" sz="1800" b="0" i="0" u="none" strike="noStrike" kern="1200" noProof="0">
                        <a:solidFill>
                          <a:schemeClr val="dk1"/>
                        </a:solidFill>
                        <a:effectLst/>
                        <a:latin typeface="Microsoft JhengHe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46544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zh-TW" altLang="en-US" sz="2000" b="1" u="none" strike="noStrike" kern="1200" noProof="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3809" marR="3809" marT="3809" marB="0"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endParaRPr lang="zh-TW" altLang="en-US" sz="2000" b="0" i="0" kern="1200" noProof="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3809" marR="3809" marT="3809" marB="0" anchor="ctr"/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altLang="zh-TW" sz="1800" b="0" i="0" kern="1200" noProof="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643499745"/>
                  </a:ext>
                </a:extLst>
              </a:tr>
              <a:tr h="722376">
                <a:tc gridSpan="3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持續增加中………</a:t>
                      </a:r>
                      <a:endParaRPr lang="zh-TW" sz="2000" b="0" i="0" u="none" strike="noStrike" kern="1200" noProof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</a:endParaRPr>
                    </a:p>
                  </a:txBody>
                  <a:tcPr marL="3809" marR="3809" marT="3809" marB="0" anchor="ctr"/>
                </a:tc>
                <a:tc hMerge="1">
                  <a:txBody>
                    <a:bodyPr/>
                    <a:lstStyle/>
                    <a:p>
                      <a:pPr defTabSz="914400"/>
                      <a:endParaRPr lang="zh-TW"/>
                    </a:p>
                  </a:txBody>
                  <a:tcPr marL="3809" marR="3809" marT="3809" marB="0" anchor="ctr"/>
                </a:tc>
                <a:tc hMerge="1">
                  <a:txBody>
                    <a:bodyPr/>
                    <a:lstStyle/>
                    <a:p>
                      <a:pPr defTabSz="914400">
                        <a:tabLst/>
                        <a:defRPr/>
                      </a:pPr>
                      <a:endParaRPr lang="zh-TW" altLang="en-US"/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618829091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08641" y="579711"/>
            <a:ext cx="11068500" cy="9360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5426BAD-A174-46DF-897A-39F860D6669F}"/>
              </a:ext>
            </a:extLst>
          </p:cNvPr>
          <p:cNvSpPr txBox="1"/>
          <p:nvPr/>
        </p:nvSpPr>
        <p:spPr>
          <a:xfrm>
            <a:off x="976187" y="995623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 err="1">
                <a:solidFill>
                  <a:schemeClr val="bg1"/>
                </a:solidFill>
                <a:latin typeface="微軟正黑體"/>
                <a:ea typeface="微軟正黑體"/>
              </a:rPr>
              <a:t>法律相關與專利智財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795EDC5-C57F-4862-A230-8B91AD4C0F19}"/>
              </a:ext>
            </a:extLst>
          </p:cNvPr>
          <p:cNvSpPr txBox="1"/>
          <p:nvPr/>
        </p:nvSpPr>
        <p:spPr>
          <a:xfrm>
            <a:off x="3716754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err="1">
                <a:solidFill>
                  <a:schemeClr val="bg1"/>
                </a:solidFill>
                <a:latin typeface="微軟正黑體"/>
                <a:ea typeface="微軟正黑體"/>
              </a:rPr>
              <a:t>專利智財</a:t>
            </a:r>
            <a:r>
              <a:rPr lang="zh-TW" altLang="en-US" sz="3200" b="1">
                <a:solidFill>
                  <a:schemeClr val="bg1"/>
                </a:solidFill>
                <a:latin typeface="微軟正黑體"/>
                <a:ea typeface="微軟正黑體"/>
              </a:rPr>
              <a:t>與法務</a:t>
            </a:r>
            <a:endParaRPr lang="zh-TW" altLang="en-US" sz="32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9630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620840"/>
              </p:ext>
            </p:extLst>
          </p:nvPr>
        </p:nvGraphicFramePr>
        <p:xfrm>
          <a:off x="608641" y="1558915"/>
          <a:ext cx="11064238" cy="32495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9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8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鍾文雄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一零四資訊科技股份有限公司 資深副總經理暨人資長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關鍵人才招募、管理制度與勞動法令遵循、員工管理與人才留任、人才發展與教育訓練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徐宣豐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altLang="zh-TW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Workforce</a:t>
                      </a: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勞動力量股份有限公司創辦人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勞動法令顧問、勞動契約擬定、勞資爭議調解協處理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401672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邱奕賢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博群國際商務法律事務所所長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公司投資併購、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IPO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、國內外各式契約、商標專利、勞資爭議、境外跨國法律事務處理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9964571"/>
                  </a:ext>
                </a:extLst>
              </a:tr>
              <a:tr h="722376">
                <a:tc gridSpan="3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持續增加中………</a:t>
                      </a:r>
                      <a:endParaRPr lang="zh-TW" sz="2000" b="0" i="0" u="none" strike="noStrike" kern="1200" noProof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</a:endParaRPr>
                    </a:p>
                  </a:txBody>
                  <a:tcPr marL="3810" marR="3810" marT="3810" marB="0" anchor="ctr"/>
                </a:tc>
                <a:tc hMerge="1">
                  <a:txBody>
                    <a:bodyPr/>
                    <a:lstStyle/>
                    <a:p>
                      <a:pPr defTabSz="914400"/>
                      <a:endParaRPr lang="zh-TW"/>
                    </a:p>
                  </a:txBody>
                  <a:tcPr marL="3810" marR="3810" marT="3810" marB="0" anchor="ctr"/>
                </a:tc>
                <a:tc hMerge="1">
                  <a:txBody>
                    <a:bodyPr/>
                    <a:lstStyle/>
                    <a:p>
                      <a:pPr defTabSz="914400">
                        <a:tabLst/>
                        <a:defRPr/>
                      </a:pPr>
                      <a:endParaRPr lang="zh-TW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465440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08641" y="579711"/>
            <a:ext cx="11068500" cy="9360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5426BAD-A174-46DF-897A-39F860D6669F}"/>
              </a:ext>
            </a:extLst>
          </p:cNvPr>
          <p:cNvSpPr txBox="1"/>
          <p:nvPr/>
        </p:nvSpPr>
        <p:spPr>
          <a:xfrm>
            <a:off x="976187" y="995623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 err="1">
                <a:solidFill>
                  <a:schemeClr val="bg1"/>
                </a:solidFill>
                <a:latin typeface="微軟正黑體"/>
                <a:ea typeface="微軟正黑體"/>
              </a:rPr>
              <a:t>法律相關與專利智財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795EDC5-C57F-4862-A230-8B91AD4C0F19}"/>
              </a:ext>
            </a:extLst>
          </p:cNvPr>
          <p:cNvSpPr txBox="1"/>
          <p:nvPr/>
        </p:nvSpPr>
        <p:spPr>
          <a:xfrm>
            <a:off x="3716754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/>
                <a:ea typeface="微軟正黑體"/>
              </a:rPr>
              <a:t>勞資法規</a:t>
            </a:r>
            <a:endParaRPr lang="zh-TW" altLang="en-US" sz="32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7627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965199"/>
              </p:ext>
            </p:extLst>
          </p:nvPr>
        </p:nvGraphicFramePr>
        <p:xfrm>
          <a:off x="645709" y="1565932"/>
          <a:ext cx="11068500" cy="3971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83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2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1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zh-TW" altLang="en-US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專長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1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陳文強</a:t>
                      </a:r>
                      <a:endParaRPr lang="zh-TW" altLang="en-US" sz="2000" b="1" i="0" u="none" strike="noStrike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200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Orion Venture Partners</a:t>
                      </a:r>
                      <a:r>
                        <a:rPr lang="zh-TW" altLang="en-US" sz="200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管理合夥人</a:t>
                      </a:r>
                      <a:endParaRPr lang="zh-TW" altLang="en-US" sz="200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altLang="zh-TW" sz="1800" b="0" i="0" kern="12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venture investment, strategy and finance(</a:t>
                      </a:r>
                      <a:r>
                        <a:rPr lang="zh-TW" altLang="en-US" sz="1800" b="0" i="0" kern="12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風險投資、財務戰略</a:t>
                      </a:r>
                      <a:r>
                        <a:rPr lang="en-US" altLang="zh-TW" sz="1800" b="0" i="0" kern="12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800" b="0" i="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zh-TW" altLang="en-US" sz="2000" b="1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王嘉緯</a:t>
                      </a:r>
                      <a:endParaRPr lang="zh-TW" altLang="en-US" sz="2000" b="1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台灣金融研訓院首席研究員</a:t>
                      </a:r>
                      <a:endParaRPr lang="zh-TW" altLang="en-US" sz="200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altLang="zh-TW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ESG</a:t>
                      </a:r>
                      <a:r>
                        <a:rPr lang="zh-TW" altLang="en-US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、永續金融、企業永續策略、財務規劃與風險管理</a:t>
                      </a:r>
                      <a:endParaRPr lang="zh-TW" altLang="en-US" sz="1800" b="0" i="0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56406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TW" altLang="en-US" sz="2000" b="1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zh-TW" altLang="en-US" sz="200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altLang="zh-TW" sz="1800" b="0" i="0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412748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2000" b="1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zh-TW" altLang="en-US" sz="200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altLang="zh-TW" sz="1800" b="0" i="0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701543"/>
                  </a:ext>
                </a:extLst>
              </a:tr>
              <a:tr h="72237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>
                          <a:latin typeface="微軟正黑體"/>
                          <a:ea typeface="微軟正黑體"/>
                          <a:cs typeface="Times New Roman"/>
                        </a:rPr>
                        <a:t>持續增加中</a:t>
                      </a:r>
                      <a:r>
                        <a:rPr lang="en-US" altLang="zh-TW" sz="1800" b="0">
                          <a:latin typeface="微軟正黑體"/>
                          <a:ea typeface="微軟正黑體"/>
                          <a:cs typeface="Times New Roman"/>
                        </a:rPr>
                        <a:t>………</a:t>
                      </a:r>
                      <a:endParaRPr lang="zh-TW" altLang="en-US" sz="1800" b="0"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zh-TW" altLang="en-US" sz="2000" b="0" i="0" u="none" strike="noStrike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altLang="zh-TW" sz="180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484161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45709" y="593543"/>
            <a:ext cx="11068500" cy="936000"/>
          </a:xfrm>
          <a:prstGeom prst="rect">
            <a:avLst/>
          </a:prstGeom>
          <a:gradFill flip="none" rotWithShape="1">
            <a:gsLst>
              <a:gs pos="100000">
                <a:srgbClr val="D28888"/>
              </a:gs>
              <a:gs pos="0">
                <a:srgbClr val="C96F6F"/>
              </a:gs>
            </a:gsLst>
            <a:lin ang="16200000" scaled="1"/>
            <a:tileRect/>
          </a:gradFill>
          <a:ln>
            <a:solidFill>
              <a:srgbClr val="C96F6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82366" y="1008857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 err="1">
                <a:solidFill>
                  <a:schemeClr val="bg1"/>
                </a:solidFill>
                <a:latin typeface="微軟正黑體"/>
                <a:ea typeface="微軟正黑體"/>
              </a:rPr>
              <a:t>商業模式策略與發展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3748013" y="861261"/>
            <a:ext cx="3910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/>
                <a:ea typeface="微軟正黑體"/>
              </a:rPr>
              <a:t>風險評估與管理</a:t>
            </a:r>
            <a:endParaRPr lang="zh-TW" altLang="en-US" sz="32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9544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678093"/>
              </p:ext>
            </p:extLst>
          </p:nvPr>
        </p:nvGraphicFramePr>
        <p:xfrm>
          <a:off x="608641" y="1558915"/>
          <a:ext cx="11064237" cy="46683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9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8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marL="17780" marR="17780" marT="0" marB="0" anchor="ctr">
                    <a:solidFill>
                      <a:srgbClr val="02787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rgbClr val="02787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rgbClr val="0278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劉博文</a:t>
                      </a:r>
                    </a:p>
                  </a:txBody>
                  <a:tcPr marL="3810" marR="3810" marT="3810" marB="0" anchor="ctr">
                    <a:solidFill>
                      <a:srgbClr val="78D7B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和鼎律師事務所所長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solidFill>
                      <a:srgbClr val="78D7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智財、文創、藝文及原民傳智創作相關法令、公司法、商務合約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78D7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陳張培倫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>
                    <a:solidFill>
                      <a:srgbClr val="D1FFE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國立東華大學民族事務與發展學系副教授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>
                    <a:solidFill>
                      <a:srgbClr val="D1F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政治哲學、研究倫理、原住民族政策、原住民族權利、原住民族教育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1FF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1672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日宏煜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>
                    <a:solidFill>
                      <a:srgbClr val="78D7B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國立東華大學民族事務與發展學系副教授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>
                    <a:solidFill>
                      <a:srgbClr val="78D7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地方創生、長期照顧、醫學人類學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78D7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96457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宋聖君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09" marR="3809" marT="3809" marB="0" anchor="ctr">
                    <a:solidFill>
                      <a:srgbClr val="D1FFE5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社團法人臺灣原住民族長期照顧服務權益促進會秘書長 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宜蘭縣崗給原住民永續發展協會理事長 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財團法人至善社會福利基金會研發專員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09" marR="3809" marT="3809" marB="0" anchor="ctr">
                    <a:solidFill>
                      <a:srgbClr val="D1FFE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原住民族權利、原住民族文化安全及文化照顧、非營利組織經營實務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D1FF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426684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Kumu Walis</a:t>
                      </a: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（姑慕</a:t>
                      </a:r>
                      <a:r>
                        <a:rPr lang="en-US" altLang="zh-TW" sz="20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‧</a:t>
                      </a: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瓦歷斯</a:t>
                      </a:r>
                      <a:r>
                        <a:rPr lang="en-US" altLang="zh-TW" sz="20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)</a:t>
                      </a:r>
                      <a:endParaRPr lang="zh-TW" altLang="en-US" sz="2000" b="1" u="none" strike="noStrike" kern="1200" dirty="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3809" marR="3809" marT="3809" marB="0" anchor="ctr">
                    <a:solidFill>
                      <a:srgbClr val="78D7BA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賽德克族傳統智慧創作保護共同基金管理委員會</a:t>
                      </a:r>
                      <a:r>
                        <a:rPr lang="en-US" altLang="zh-TW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賽德克族民族議會傳統智慧發展小組召集人</a:t>
                      </a:r>
                    </a:p>
                  </a:txBody>
                  <a:tcPr marL="3809" marR="3809" marT="3809" marB="0" anchor="ctr">
                    <a:solidFill>
                      <a:srgbClr val="78D7B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</a:rPr>
                        <a:t>主要研究領域為「原創條例」、「原住民基本法、損害賠償、著作、商標專利、文資法等」為輔。</a:t>
                      </a:r>
                      <a:endParaRPr lang="zh-TW"/>
                    </a:p>
                  </a:txBody>
                  <a:tcPr marL="9524" marR="9524" marT="9524" marB="0" anchor="ctr">
                    <a:solidFill>
                      <a:srgbClr val="78D7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44401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08641" y="579711"/>
            <a:ext cx="11068500" cy="936000"/>
          </a:xfrm>
          <a:prstGeom prst="rect">
            <a:avLst/>
          </a:prstGeom>
          <a:gradFill flip="none" rotWithShape="1">
            <a:gsLst>
              <a:gs pos="0">
                <a:srgbClr val="027878"/>
              </a:gs>
              <a:gs pos="100000">
                <a:srgbClr val="029794"/>
              </a:gs>
            </a:gsLst>
            <a:lin ang="16200000" scaled="1"/>
            <a:tileRect/>
          </a:gradFill>
          <a:ln>
            <a:solidFill>
              <a:srgbClr val="027878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5426BAD-A174-46DF-897A-39F860D6669F}"/>
              </a:ext>
            </a:extLst>
          </p:cNvPr>
          <p:cNvSpPr txBox="1"/>
          <p:nvPr/>
        </p:nvSpPr>
        <p:spPr>
          <a:xfrm>
            <a:off x="976187" y="995623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5.多元文化與部落經濟</a:t>
            </a:r>
            <a:r>
              <a:rPr lang="zh-TW" altLang="en-US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795EDC5-C57F-4862-A230-8B91AD4C0F19}"/>
              </a:ext>
            </a:extLst>
          </p:cNvPr>
          <p:cNvSpPr txBox="1"/>
          <p:nvPr/>
        </p:nvSpPr>
        <p:spPr>
          <a:xfrm>
            <a:off x="3697504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/>
                <a:ea typeface="微軟正黑體"/>
              </a:rPr>
              <a:t>原住民族文化與政策資源</a:t>
            </a:r>
            <a:endParaRPr lang="zh-TW" altLang="en-US" sz="32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67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922375"/>
              </p:ext>
            </p:extLst>
          </p:nvPr>
        </p:nvGraphicFramePr>
        <p:xfrm>
          <a:off x="608641" y="1558915"/>
          <a:ext cx="11064237" cy="46942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9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8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marL="17780" marR="17780" marT="0" marB="0" anchor="ctr">
                    <a:solidFill>
                      <a:srgbClr val="02787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rgbClr val="02787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rgbClr val="0278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胡馬燕萍</a:t>
                      </a:r>
                    </a:p>
                  </a:txBody>
                  <a:tcPr marL="3810" marR="3810" marT="3810" marB="0" anchor="ctr">
                    <a:solidFill>
                      <a:srgbClr val="78D7B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臺灣原住民教育經濟發展協會秘書長</a:t>
                      </a:r>
                    </a:p>
                  </a:txBody>
                  <a:tcPr marL="3810" marR="3810" marT="3810" marB="0" anchor="ctr">
                    <a:solidFill>
                      <a:srgbClr val="78D7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原住民族特色產業發展，食農教育，部落旅遊體驗規劃</a:t>
                      </a:r>
                    </a:p>
                  </a:txBody>
                  <a:tcPr marL="9525" marR="9525" marT="9525" marB="0" anchor="ctr">
                    <a:solidFill>
                      <a:srgbClr val="78D7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王禛壹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>
                    <a:solidFill>
                      <a:srgbClr val="D1FFE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粨發粨粽 共同創辦人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solidFill>
                      <a:srgbClr val="D1F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產品訂價、營運管理、品牌操作、創業初期梳理工作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D1FF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1672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林東傳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>
                    <a:solidFill>
                      <a:srgbClr val="78D7B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泰富實業有限公司顧問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solidFill>
                      <a:srgbClr val="78D7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餐飲經營管理、連鎖加盟運營發展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78D7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96457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李青松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09" marR="3809" marT="3809" marB="0" anchor="ctr">
                    <a:solidFill>
                      <a:srgbClr val="D1FFE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輔仁大學餐旅管理學系教授兼系</a:t>
                      </a:r>
                      <a:r>
                        <a:rPr lang="en-US" altLang="zh-TW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所</a:t>
                      </a:r>
                      <a:r>
                        <a:rPr lang="en-US" altLang="zh-TW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主任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809" marR="3809" marT="3809" marB="0" anchor="ctr">
                    <a:solidFill>
                      <a:srgbClr val="D1FFE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餐飲管理、旅館管理、休閒產業經營、銀髮族服務管理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solidFill>
                      <a:srgbClr val="D1FF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328409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zh-TW" altLang="en-US" sz="2000" b="1" u="none" strike="noStrike" kern="1200" noProof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09" marR="3809" marT="3809" marB="0" anchor="ctr">
                    <a:solidFill>
                      <a:srgbClr val="78D7B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endParaRPr lang="zh-TW" altLang="en-US" sz="2000" u="none" strike="noStrike" kern="1200" noProof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809" marR="3809" marT="3809" marB="0" anchor="ctr">
                    <a:solidFill>
                      <a:srgbClr val="78D7B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zh-TW" altLang="en-US" sz="1800" u="none" strike="noStrike" kern="1200" noProof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solidFill>
                      <a:srgbClr val="78D7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495942"/>
                  </a:ext>
                </a:extLst>
              </a:tr>
              <a:tr h="722376">
                <a:tc gridSpan="3">
                  <a:txBody>
                    <a:bodyPr/>
                    <a:lstStyle/>
                    <a:p>
                      <a:pPr lvl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持續增加中………</a:t>
                      </a:r>
                      <a:endParaRPr lang="zh-TW" sz="2000" b="0" i="0" u="none" strike="noStrike" kern="1200" noProof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</a:endParaRPr>
                    </a:p>
                  </a:txBody>
                  <a:tcPr marL="3810" marR="3810" marT="3810" marB="0" anchor="ctr">
                    <a:solidFill>
                      <a:srgbClr val="D1FF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 marL="3810" marR="3810" marT="3810" marB="0" anchor="ctr">
                    <a:solidFill>
                      <a:srgbClr val="D1FFE5"/>
                    </a:solidFill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tabLst/>
                        <a:defRPr/>
                      </a:pPr>
                      <a:endParaRPr lang="zh-TW"/>
                    </a:p>
                  </a:txBody>
                  <a:tcPr marL="9525" marR="9525" marT="9525" marB="0" anchor="ctr">
                    <a:solidFill>
                      <a:srgbClr val="D1FF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65440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08641" y="579711"/>
            <a:ext cx="11068500" cy="936000"/>
          </a:xfrm>
          <a:prstGeom prst="rect">
            <a:avLst/>
          </a:prstGeom>
          <a:gradFill flip="none" rotWithShape="1">
            <a:gsLst>
              <a:gs pos="0">
                <a:srgbClr val="027878"/>
              </a:gs>
              <a:gs pos="100000">
                <a:srgbClr val="029794"/>
              </a:gs>
            </a:gsLst>
            <a:lin ang="16200000" scaled="1"/>
            <a:tileRect/>
          </a:gradFill>
          <a:ln>
            <a:solidFill>
              <a:srgbClr val="027878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5426BAD-A174-46DF-897A-39F860D6669F}"/>
              </a:ext>
            </a:extLst>
          </p:cNvPr>
          <p:cNvSpPr txBox="1"/>
          <p:nvPr/>
        </p:nvSpPr>
        <p:spPr>
          <a:xfrm>
            <a:off x="976187" y="995623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5.多元文化與部落經濟</a:t>
            </a:r>
            <a:r>
              <a:rPr lang="zh-TW" altLang="en-US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795EDC5-C57F-4862-A230-8B91AD4C0F19}"/>
              </a:ext>
            </a:extLst>
          </p:cNvPr>
          <p:cNvSpPr txBox="1"/>
          <p:nvPr/>
        </p:nvSpPr>
        <p:spPr>
          <a:xfrm>
            <a:off x="3697504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/>
                <a:ea typeface="微軟正黑體"/>
              </a:rPr>
              <a:t>原住民族部落永續發展</a:t>
            </a:r>
            <a:endParaRPr lang="zh-TW" altLang="en-US" sz="32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4089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638841"/>
              </p:ext>
            </p:extLst>
          </p:nvPr>
        </p:nvGraphicFramePr>
        <p:xfrm>
          <a:off x="608641" y="1400764"/>
          <a:ext cx="11064237" cy="53873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9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8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marL="17780" marR="177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胡鈞遠</a:t>
                      </a:r>
                    </a:p>
                  </a:txBody>
                  <a:tcPr marL="3810" marR="3810" marT="3810" marB="0" anchor="ctr"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環鑫永續發展顧問有限公司負責人</a:t>
                      </a:r>
                      <a:r>
                        <a:rPr lang="en-US" altLang="zh-TW" sz="20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/</a:t>
                      </a:r>
                      <a:r>
                        <a:rPr lang="zh-TW" alt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志光會計師事務所會計師</a:t>
                      </a:r>
                    </a:p>
                  </a:txBody>
                  <a:tcPr marL="3810" marR="3810" marT="3810" marB="0" anchor="ctr"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TW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ESG</a:t>
                      </a:r>
                      <a:r>
                        <a:rPr lang="zh-TW" altLang="en-US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、綠色會計、碳盤查確信 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6C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張超群</a:t>
                      </a:r>
                    </a:p>
                  </a:txBody>
                  <a:tcPr marL="3810" marR="3810" marT="381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b="0" i="0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工業技術研究院產業科技國際策略發展所永續資深策略長</a:t>
                      </a:r>
                    </a:p>
                  </a:txBody>
                  <a:tcPr marL="3810" marR="3810" marT="381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800" b="0" i="0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石化</a:t>
                      </a:r>
                      <a:r>
                        <a:rPr lang="en-US" altLang="zh-TW" sz="1800" b="0" i="0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/</a:t>
                      </a:r>
                      <a:r>
                        <a:rPr lang="zh-TW" altLang="en-US" sz="1800" b="0" i="0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特化</a:t>
                      </a:r>
                      <a:r>
                        <a:rPr lang="en-US" altLang="zh-TW" sz="1800" b="0" i="0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/</a:t>
                      </a:r>
                      <a:r>
                        <a:rPr lang="zh-TW" altLang="en-US" sz="1800" b="0" i="0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生技產業分析、產業策略顧問、技術預測與前瞻、</a:t>
                      </a:r>
                      <a:r>
                        <a:rPr lang="en-US" altLang="zh-TW" sz="1800" b="0" i="0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2050</a:t>
                      </a:r>
                      <a:r>
                        <a:rPr lang="zh-TW" altLang="en-US" sz="1800" b="0" i="0" kern="120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淨零排放、韌性供應鏈 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4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1672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歐陽思菊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永續管理專案顧問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創新創業加速輔導</a:t>
                      </a:r>
                      <a:r>
                        <a:rPr lang="en-US" altLang="zh-TW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(</a:t>
                      </a: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新創商業模式</a:t>
                      </a:r>
                      <a:r>
                        <a:rPr lang="en-US" altLang="zh-TW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/</a:t>
                      </a: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營運管理</a:t>
                      </a:r>
                      <a:r>
                        <a:rPr lang="en-US" altLang="zh-TW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)</a:t>
                      </a: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永續發展策略規劃</a:t>
                      </a:r>
                      <a:r>
                        <a:rPr lang="en-US" altLang="zh-TW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/</a:t>
                      </a: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品牌行銷整合傳播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A6C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96457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陳錦富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8202" marR="8202" marT="8202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富匯會計稅務記帳士事務所 負責人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>
                        <a:buNone/>
                        <a:tabLst/>
                        <a:defRPr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公司登記的選擇規劃,創業資金與財務融資</a:t>
                      </a: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、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財務報表分析</a:t>
                      </a: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、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稅務申報與節稅</a:t>
                      </a: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、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會計制度建立、成本會計實務</a:t>
                      </a:r>
                      <a:r>
                        <a:rPr lang="zh-TW" sz="18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、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ESG永續報告書，碳盤查報告書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>
                    <a:solidFill>
                      <a:srgbClr val="D4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6544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宋文龍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8202" marR="8202" marT="8202" marB="0" anchor="ctr"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台灣科技驗證股份有限公司國際驗證部主任稽核師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  <a:tabLst/>
                        <a:defRPr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企業經營策略規劃、創業資金籌措、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ISO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管理系統制定、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ESG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管理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>
                    <a:solidFill>
                      <a:srgbClr val="A6C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83536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林紹偉</a:t>
                      </a:r>
                      <a:endParaRPr lang="zh-TW" altLang="en-US" sz="2000" b="1" i="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8202" marR="8202" marT="8202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康林生活共同創辦人、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Social AED 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共同創辦人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創新思維、共創引導、設計思考、服務設計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社會創新、社會企業、永續發展目標、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ESG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  <a:p>
                      <a:pPr marL="0" lvl="0" algn="l" defTabSz="914400">
                        <a:buNone/>
                        <a:tabLst/>
                        <a:defRPr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社群經營、團隊建構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>
                    <a:solidFill>
                      <a:srgbClr val="D4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53949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邱鈞評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3809" marR="3809" marT="3809" marB="0" anchor="ctr"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好氏永續服務（好氏社會企業有限公司共同創辦人）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3809" marR="3809" marT="3809" marB="0" anchor="ctr"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ESG </a:t>
                      </a: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企業永續、社會創新、聯合國永續發目標（</a:t>
                      </a:r>
                      <a:r>
                        <a:rPr lang="en-US" altLang="zh-TW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SDGs</a:t>
                      </a: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）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9524" marR="9524" marT="9524" marB="0" anchor="ctr">
                    <a:solidFill>
                      <a:srgbClr val="A6C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9558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08641" y="522202"/>
            <a:ext cx="11068500" cy="89862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accent1"/>
              </a:gs>
            </a:gsLst>
            <a:lin ang="16200000" scaled="1"/>
            <a:tileRect/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5426BAD-A174-46DF-897A-39F860D6669F}"/>
              </a:ext>
            </a:extLst>
          </p:cNvPr>
          <p:cNvSpPr txBox="1"/>
          <p:nvPr/>
        </p:nvSpPr>
        <p:spPr>
          <a:xfrm>
            <a:off x="976187" y="866227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6.ESG與環境永續 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795EDC5-C57F-4862-A230-8B91AD4C0F19}"/>
              </a:ext>
            </a:extLst>
          </p:cNvPr>
          <p:cNvSpPr txBox="1"/>
          <p:nvPr/>
        </p:nvSpPr>
        <p:spPr>
          <a:xfrm>
            <a:off x="3148864" y="804895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>
                <a:solidFill>
                  <a:schemeClr val="bg1"/>
                </a:solidFill>
                <a:latin typeface="微軟正黑體"/>
                <a:ea typeface="微軟正黑體"/>
              </a:rPr>
              <a:t>ESG</a:t>
            </a:r>
            <a:r>
              <a:rPr lang="zh-TW" altLang="en-US" sz="3200" b="1">
                <a:solidFill>
                  <a:schemeClr val="bg1"/>
                </a:solidFill>
                <a:latin typeface="微軟正黑體"/>
                <a:ea typeface="微軟正黑體"/>
              </a:rPr>
              <a:t>企業</a:t>
            </a:r>
            <a:r>
              <a:rPr lang="en-US" altLang="zh-TW" sz="3200" b="1" err="1">
                <a:solidFill>
                  <a:schemeClr val="bg1"/>
                </a:solidFill>
                <a:latin typeface="微軟正黑體"/>
                <a:ea typeface="微軟正黑體"/>
              </a:rPr>
              <a:t>永續</a:t>
            </a:r>
            <a:r>
              <a:rPr lang="zh-TW" altLang="en-US" sz="3200" b="1">
                <a:solidFill>
                  <a:schemeClr val="bg1"/>
                </a:solidFill>
                <a:latin typeface="微軟正黑體"/>
                <a:ea typeface="微軟正黑體"/>
              </a:rPr>
              <a:t>經營</a:t>
            </a:r>
            <a:endParaRPr lang="zh-TW" altLang="en-US" sz="32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3246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852095"/>
              </p:ext>
            </p:extLst>
          </p:nvPr>
        </p:nvGraphicFramePr>
        <p:xfrm>
          <a:off x="608641" y="1558915"/>
          <a:ext cx="11064237" cy="32495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9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8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marL="17780" marR="177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吳建一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大葉大學藥用植物與食品保健學學系特聘教授</a:t>
                      </a:r>
                      <a:r>
                        <a:rPr lang="en-US" altLang="zh-TW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/</a:t>
                      </a: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大葉大學創新育成中心主任</a:t>
                      </a:r>
                      <a:r>
                        <a:rPr lang="en-US" altLang="zh-TW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(</a:t>
                      </a: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兼</a:t>
                      </a:r>
                      <a:r>
                        <a:rPr lang="en-US" altLang="zh-TW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)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3810" marR="3810" marT="3810" marB="0" anchor="ctr"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微生物發酵、生物科技 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(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食品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/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美粧</a:t>
                      </a:r>
                      <a:r>
                        <a:rPr lang="en-US" altLang="zh-TW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)</a:t>
                      </a: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、萃取技術、農業廢棄物再利用、環保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A6C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陳健強</a:t>
                      </a: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財團法人塑膠工業技術發展中心品質環境安全部經理</a:t>
                      </a:r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永續措施推動與報告輔導，溫室氣體與碳足跡盤查輔導，能源管理與節能輔導，職安衛管理輔導</a:t>
                      </a: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4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1672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1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zh-TW" altLang="en-US" sz="20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810" marR="3810" marT="3810" marB="0" anchor="ctr">
                    <a:solidFill>
                      <a:srgbClr val="A6C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i="0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A6C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964571"/>
                  </a:ext>
                </a:extLst>
              </a:tr>
              <a:tr h="722376">
                <a:tc gridSpan="3">
                  <a:txBody>
                    <a:bodyPr/>
                    <a:lstStyle/>
                    <a:p>
                      <a:pPr lvl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sz="2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持續增加中………</a:t>
                      </a:r>
                      <a:endParaRPr lang="zh-TW" sz="2000" b="0" i="0" u="none" strike="noStrike" kern="1200" noProof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</a:endParaRPr>
                    </a:p>
                  </a:txBody>
                  <a:tcPr marL="3810" marR="3810" marT="3810" marB="0" anchor="ctr">
                    <a:solidFill>
                      <a:srgbClr val="D4E5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 marL="3810" marR="3810" marT="3810" marB="0" anchor="ctr">
                    <a:solidFill>
                      <a:srgbClr val="D4E5F4"/>
                    </a:solidFill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tabLst/>
                        <a:defRPr/>
                      </a:pPr>
                      <a:endParaRPr lang="zh-TW"/>
                    </a:p>
                  </a:txBody>
                  <a:tcPr marL="9525" marR="9525" marT="9525" marB="0" anchor="ctr">
                    <a:solidFill>
                      <a:srgbClr val="D4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65440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08641" y="579711"/>
            <a:ext cx="11068500" cy="93600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accent1"/>
              </a:gs>
            </a:gsLst>
            <a:lin ang="16200000" scaled="1"/>
            <a:tileRect/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5426BAD-A174-46DF-897A-39F860D6669F}"/>
              </a:ext>
            </a:extLst>
          </p:cNvPr>
          <p:cNvSpPr txBox="1"/>
          <p:nvPr/>
        </p:nvSpPr>
        <p:spPr>
          <a:xfrm>
            <a:off x="976187" y="995623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6.ESG與環境永續 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795EDC5-C57F-4862-A230-8B91AD4C0F19}"/>
              </a:ext>
            </a:extLst>
          </p:cNvPr>
          <p:cNvSpPr txBox="1"/>
          <p:nvPr/>
        </p:nvSpPr>
        <p:spPr>
          <a:xfrm>
            <a:off x="3148864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/>
                <a:ea typeface="微軟正黑體"/>
              </a:rPr>
              <a:t>淨零碳排及環境永續</a:t>
            </a:r>
            <a:endParaRPr lang="zh-TW" altLang="en-US" sz="32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204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673786"/>
              </p:ext>
            </p:extLst>
          </p:nvPr>
        </p:nvGraphicFramePr>
        <p:xfrm>
          <a:off x="645709" y="1565932"/>
          <a:ext cx="11068500" cy="3971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83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2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1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zh-TW" altLang="en-US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專長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zh-TW" altLang="en-US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張碩毅</a:t>
                      </a:r>
                      <a:endParaRPr lang="zh-TW" altLang="en-US" sz="2000" b="1" i="0" u="none" strike="noStrike" kern="1200" baseline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zh-TW" altLang="en-US" sz="20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國立中正大學管理學院    院長</a:t>
                      </a:r>
                      <a:endParaRPr lang="zh-TW" altLang="en-US" sz="2000" b="0" i="0" u="none" strike="noStrike" kern="120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altLang="en-US" sz="18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企業資源規劃、資訊系統控制與風險管理</a:t>
                      </a:r>
                      <a:endParaRPr lang="zh-TW" altLang="en-US" sz="1800" b="0" i="0" u="none" strike="noStrike" kern="120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2000" b="1" u="none" strike="noStrike" kern="12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許又仁</a:t>
                      </a: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u="none" strike="noStrike" kern="120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沃畝股份有限公司創辦人</a:t>
                      </a: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lang="zh-TW" altLang="en-US" sz="1800" b="0" i="0" kern="120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科技永續農業、社會企業構成、</a:t>
                      </a:r>
                      <a:r>
                        <a:rPr lang="en-US" altLang="zh-TW" sz="1800" b="0" i="0" kern="1200" err="1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AIoT</a:t>
                      </a:r>
                      <a:r>
                        <a:rPr lang="zh-TW" altLang="en-US" sz="1800" b="0" i="0" kern="120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機電整合 </a:t>
                      </a: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56406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2000" b="1" u="none" strike="noStrike" kern="12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許盛凱</a:t>
                      </a: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altLang="zh-TW" sz="2000" u="none" strike="noStrike" kern="1200" err="1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KSBridge</a:t>
                      </a:r>
                      <a:r>
                        <a:rPr lang="zh-TW" altLang="en-US" sz="2000" u="none" strike="noStrike" kern="120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創業學院 創辦人</a:t>
                      </a: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800" b="0" i="0" kern="120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商模解析與創新商模建構、</a:t>
                      </a:r>
                      <a:r>
                        <a:rPr lang="en-US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B2B</a:t>
                      </a:r>
                      <a:r>
                        <a:rPr lang="zh-TW" altLang="en-US" sz="1800" b="0" i="0" kern="120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業務如何開發</a:t>
                      </a:r>
                      <a:endParaRPr lang="en-US" altLang="zh-TW" sz="1800" b="0" i="0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412748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1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陳意文</a:t>
                      </a: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u="none" strike="noStrike" kern="12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國立臺北商業大學企業管理系副教授</a:t>
                      </a: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800" b="0" i="0" kern="12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創業管理、策略管理、創新管理、社群行銷 </a:t>
                      </a:r>
                      <a:endParaRPr lang="en-US" altLang="zh-TW" sz="1800" b="0" i="0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70154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 defTabSz="914400">
                        <a:buNone/>
                      </a:pPr>
                      <a:r>
                        <a:rPr lang="zh-TW" altLang="en-US" sz="2000" b="1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張敬業</a:t>
                      </a:r>
                      <a:endParaRPr lang="zh-TW" altLang="en-US" sz="20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914400">
                        <a:buNone/>
                      </a:pPr>
                      <a:r>
                        <a:rPr lang="zh-TW" altLang="en-US" sz="20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鹿港囝仔文化事業有限公司執行長</a:t>
                      </a:r>
                      <a:endParaRPr lang="zh-TW" altLang="en-US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鹿港囝仔文化事業有限公司執行長</a:t>
                      </a:r>
                      <a:endParaRPr lang="zh-TW" alt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312822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45709" y="593543"/>
            <a:ext cx="11068500" cy="936000"/>
          </a:xfrm>
          <a:prstGeom prst="rect">
            <a:avLst/>
          </a:prstGeom>
          <a:gradFill flip="none" rotWithShape="1">
            <a:gsLst>
              <a:gs pos="100000">
                <a:srgbClr val="D28888"/>
              </a:gs>
              <a:gs pos="0">
                <a:srgbClr val="C96F6F"/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82366" y="1008857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 err="1">
                <a:solidFill>
                  <a:schemeClr val="bg1"/>
                </a:solidFill>
                <a:latin typeface="微軟正黑體"/>
                <a:ea typeface="微軟正黑體"/>
              </a:rPr>
              <a:t>商業模式策略與發展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3748013" y="861261"/>
            <a:ext cx="3910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err="1">
                <a:solidFill>
                  <a:schemeClr val="bg1"/>
                </a:solidFill>
                <a:latin typeface="微軟正黑體"/>
                <a:ea typeface="微軟正黑體"/>
              </a:rPr>
              <a:t>商業模式</a:t>
            </a:r>
            <a:endParaRPr lang="zh-TW" altLang="en-US" sz="32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010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57678"/>
              </p:ext>
            </p:extLst>
          </p:nvPr>
        </p:nvGraphicFramePr>
        <p:xfrm>
          <a:off x="645709" y="1565932"/>
          <a:ext cx="11068500" cy="41920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83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2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1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zh-TW" altLang="en-US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專長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zh-TW" sz="2000" b="1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</a:rPr>
                        <a:t>廖晉毅</a:t>
                      </a:r>
                      <a:endParaRPr lang="zh-TW"/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altLang="zh-TW" sz="20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Migo</a:t>
                      </a:r>
                      <a:r>
                        <a:rPr lang="zh-TW" altLang="en-US" sz="20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功典資訊股份有限公司商務開發經理</a:t>
                      </a:r>
                      <a:endParaRPr lang="zh-TW" altLang="en-US" sz="2000" b="0" i="0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商務開發、行銷顧問、軟體流程設計、資料流程設計</a:t>
                      </a:r>
                      <a:endParaRPr lang="zh-TW" altLang="en-US" sz="1800" b="0" i="0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zh-TW" altLang="en-US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邱彥錡</a:t>
                      </a:r>
                      <a:endParaRPr lang="zh-TW" altLang="en-US" sz="2000" b="1" i="0" u="none" strike="noStrike" kern="1200" baseline="0">
                        <a:solidFill>
                          <a:srgbClr val="000000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altLang="zh-TW" sz="2000" b="0" i="0" kern="1200" noProof="0" err="1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SparkLabs</a:t>
                      </a:r>
                      <a:r>
                        <a:rPr lang="en-US" altLang="zh-TW" sz="20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 Taiwan</a:t>
                      </a:r>
                      <a:r>
                        <a:rPr lang="zh-TW" altLang="en-US" sz="20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國際創投暨新創加速器創始管理合夥人</a:t>
                      </a:r>
                      <a:endParaRPr lang="zh-TW" altLang="en-US" sz="2000" b="0" i="0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產品設計、商業拓展與合作夥伴關係管理、商業模式、國際市場拓張、營運策略、數位轉型、企業創新、創投募資</a:t>
                      </a:r>
                      <a:endParaRPr lang="zh-TW" altLang="en-US" sz="1800" b="0" i="0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56406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 defTabSz="914400">
                        <a:buNone/>
                      </a:pPr>
                      <a:r>
                        <a:rPr lang="zh-TW" sz="2000" b="1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Microsoft JhengHei"/>
                          <a:ea typeface="Microsoft JhengHei"/>
                        </a:rPr>
                        <a:t>林文攀</a:t>
                      </a:r>
                      <a:endParaRPr lang="zh-TW"/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914400">
                        <a:buNone/>
                      </a:pPr>
                      <a:r>
                        <a:rPr lang="zh-TW" sz="20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真程旅行社有限公司創辦人</a:t>
                      </a:r>
                      <a:endParaRPr lang="zh-TW"/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sz="18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快速測試</a:t>
                      </a:r>
                      <a:r>
                        <a:rPr lang="en-US" altLang="zh-TW" sz="18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</a:rPr>
                        <a:t>MVP</a:t>
                      </a:r>
                      <a:r>
                        <a:rPr lang="zh-TW" sz="18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、商業模式分析、薪水獎金設計、行銷心理學、國際貿易金流、初期目標設定、</a:t>
                      </a:r>
                      <a:r>
                        <a:rPr lang="en-US" altLang="zh-TW" sz="18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</a:rPr>
                        <a:t>SBIR</a:t>
                      </a:r>
                      <a:r>
                        <a:rPr lang="zh-TW" sz="18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研發經驗</a:t>
                      </a:r>
                      <a:endParaRPr lang="zh-TW"/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412748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zh-TW" altLang="en-US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邱明欽</a:t>
                      </a:r>
                      <a:endParaRPr lang="zh-TW" altLang="en-US" sz="2000" b="1" i="0" u="none" strike="noStrike" kern="1200" baseline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瑞安智慧諮詢有限公司總經理</a:t>
                      </a:r>
                      <a:endParaRPr lang="zh-TW" altLang="en-US" sz="2000" u="none" strike="noStrike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創業計畫書、商業模式設計、營運管理、績效設計與目標管理</a:t>
                      </a:r>
                      <a:endParaRPr lang="zh-TW" altLang="en-US" sz="1800" b="0" i="0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70154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zh-TW" altLang="en-US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黃兆聖</a:t>
                      </a:r>
                      <a:endParaRPr lang="zh-TW" altLang="en-US" sz="2000" b="1" i="0" u="none" strike="noStrike" kern="1200" baseline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先進醫資股份有限公司創辦人暨總經理</a:t>
                      </a:r>
                      <a:endParaRPr lang="zh-TW" altLang="en-US" sz="2000" u="none" strike="noStrike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商業與業務策略，團隊結構，政府補助</a:t>
                      </a:r>
                      <a:endParaRPr lang="zh-TW" altLang="en-US" sz="1800" b="0" i="0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56915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45709" y="593543"/>
            <a:ext cx="11068500" cy="936000"/>
          </a:xfrm>
          <a:prstGeom prst="rect">
            <a:avLst/>
          </a:prstGeom>
          <a:gradFill flip="none" rotWithShape="1">
            <a:gsLst>
              <a:gs pos="100000">
                <a:srgbClr val="D28888"/>
              </a:gs>
              <a:gs pos="0">
                <a:srgbClr val="C96F6F"/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82366" y="1008857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 err="1">
                <a:solidFill>
                  <a:schemeClr val="bg1"/>
                </a:solidFill>
                <a:latin typeface="微軟正黑體"/>
                <a:ea typeface="微軟正黑體"/>
              </a:rPr>
              <a:t>商業模式策略與發展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3748013" y="861261"/>
            <a:ext cx="3910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err="1">
                <a:solidFill>
                  <a:schemeClr val="bg1"/>
                </a:solidFill>
                <a:latin typeface="微軟正黑體"/>
                <a:ea typeface="微軟正黑體"/>
              </a:rPr>
              <a:t>商業模式</a:t>
            </a:r>
            <a:endParaRPr lang="zh-TW" altLang="en-US" sz="32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5222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58464"/>
              </p:ext>
            </p:extLst>
          </p:nvPr>
        </p:nvGraphicFramePr>
        <p:xfrm>
          <a:off x="645709" y="1565932"/>
          <a:ext cx="11068500" cy="46942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83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2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1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zh-TW" altLang="en-US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專長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zh-TW" altLang="en-US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Microsoft JhengHei"/>
                          <a:ea typeface="Microsoft JhengHei"/>
                          <a:cs typeface="+mn-cs"/>
                        </a:rPr>
                        <a:t>楊育修</a:t>
                      </a:r>
                      <a:endParaRPr lang="zh-TW" altLang="en-US" sz="2000" b="1" i="0" u="none" strike="noStrike" kern="1200" baseline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恆創自造 執行長</a:t>
                      </a:r>
                      <a:endParaRPr lang="zh-TW" altLang="en-US" sz="2000" u="none" strike="noStrike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  <a:p>
                      <a:pPr lvl="0" algn="l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臺北科技大學 文創事業發展系 兼任講師</a:t>
                      </a:r>
                      <a:endParaRPr lang="zh-TW" altLang="en-US" sz="2000" u="none" strike="noStrike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自造領域策展、設計思考、商業模式、經營管理</a:t>
                      </a:r>
                      <a:endParaRPr lang="zh-TW" altLang="en-US" sz="1800" b="0" i="0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Microsoft JhengHei"/>
                          <a:ea typeface="Microsoft JhengHei"/>
                        </a:rPr>
                        <a:t>楊鳳美</a:t>
                      </a:r>
                      <a:endParaRPr lang="zh-TW" sz="2000" b="0" i="0" u="none" strike="noStrike" baseline="0" noProof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</a:endParaRPr>
                    </a:p>
                  </a:txBody>
                  <a:tcPr marL="9524" marR="9524" marT="9524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zh-TW" sz="20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仟叡企業管理顧問有限公司執行長</a:t>
                      </a:r>
                      <a:r>
                        <a:rPr lang="en-US" altLang="zh-TW" sz="20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</a:rPr>
                        <a:t>/</a:t>
                      </a:r>
                      <a:r>
                        <a:rPr lang="zh-TW" sz="20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天方能源科技股份有限公司獨立董事</a:t>
                      </a:r>
                      <a:endParaRPr lang="zh-TW"/>
                    </a:p>
                  </a:txBody>
                  <a:tcPr marL="9524" marR="9524" marT="9524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sz="18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創業計畫、行銷策略、營運管理、連鎖加盟規劃與輔導</a:t>
                      </a:r>
                      <a:endParaRPr lang="zh-TW"/>
                    </a:p>
                  </a:txBody>
                  <a:tcPr marL="9524" marR="9524" marT="9524" marB="0" anchor="ctr">
                    <a:solidFill>
                      <a:srgbClr val="F1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56406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 defTabSz="914400">
                        <a:buNone/>
                      </a:pPr>
                      <a:endParaRPr lang="zh-TW" altLang="en-US" sz="20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914400">
                        <a:buNone/>
                      </a:pPr>
                      <a:endParaRPr lang="zh-TW" altLang="en-US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endParaRPr lang="zh-TW" alt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412748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 defTabSz="914400">
                        <a:buNone/>
                      </a:pPr>
                      <a:endParaRPr lang="zh-TW" altLang="en-US" sz="2000" b="1" i="0" u="none" strike="noStrike" kern="1200" baseline="0" noProof="0" dirty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zh-TW" altLang="en-US" sz="20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endParaRPr lang="zh-TW" altLang="en-US" sz="18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F1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70154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zh-TW" altLang="en-US" sz="2000" b="1" i="0" u="none" strike="noStrike" kern="1200" baseline="0" noProof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zh-TW" altLang="en-US" sz="2000" b="0" i="0" u="none" strike="noStrike" kern="1200" noProof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endParaRPr lang="zh-TW" altLang="en-US" sz="1800" b="0" i="0" u="none" strike="noStrike" kern="1200" noProof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56915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zh-TW" altLang="en-US" sz="2000" b="1" i="0" u="none" strike="noStrike" kern="1200" baseline="0" noProof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2000" u="none" strike="noStrike" kern="1200" noProof="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endParaRPr lang="zh-TW" altLang="en-US" sz="1800" b="0" i="0" kern="1200" noProof="0" dirty="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4" marR="9524" marT="9524" marB="0" anchor="ctr">
                    <a:solidFill>
                      <a:srgbClr val="F1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29017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45709" y="593543"/>
            <a:ext cx="11068500" cy="936000"/>
          </a:xfrm>
          <a:prstGeom prst="rect">
            <a:avLst/>
          </a:prstGeom>
          <a:gradFill flip="none" rotWithShape="1">
            <a:gsLst>
              <a:gs pos="100000">
                <a:srgbClr val="D28888"/>
              </a:gs>
              <a:gs pos="0">
                <a:srgbClr val="C96F6F"/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82366" y="1008857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 err="1">
                <a:solidFill>
                  <a:schemeClr val="bg1"/>
                </a:solidFill>
                <a:latin typeface="微軟正黑體"/>
                <a:ea typeface="微軟正黑體"/>
              </a:rPr>
              <a:t>商業模式策略與發展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3748013" y="861261"/>
            <a:ext cx="3910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err="1">
                <a:solidFill>
                  <a:schemeClr val="bg1"/>
                </a:solidFill>
                <a:latin typeface="微軟正黑體"/>
                <a:ea typeface="微軟正黑體"/>
              </a:rPr>
              <a:t>商業模式</a:t>
            </a:r>
            <a:endParaRPr lang="zh-TW" altLang="en-US" sz="32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04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265877"/>
              </p:ext>
            </p:extLst>
          </p:nvPr>
        </p:nvGraphicFramePr>
        <p:xfrm>
          <a:off x="645709" y="1565932"/>
          <a:ext cx="11068500" cy="435630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83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2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1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zh-TW" altLang="en-US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專長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zh-TW" altLang="en-US" sz="2000" b="1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吳必然</a:t>
                      </a:r>
                      <a:endParaRPr lang="zh-TW" altLang="en-US" sz="2000" b="1" u="none" strike="noStrike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協合國際法律事務所資深顧問</a:t>
                      </a:r>
                      <a:endParaRPr lang="zh-TW" altLang="en-US" sz="2000" b="0" i="0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新南向國家環境評估、國際經濟法（</a:t>
                      </a:r>
                      <a:r>
                        <a:rPr lang="en-US" altLang="zh-TW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WTO</a:t>
                      </a:r>
                      <a:r>
                        <a:rPr lang="zh-TW" altLang="en-US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、</a:t>
                      </a:r>
                      <a:r>
                        <a:rPr lang="en-US" altLang="zh-TW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FTA</a:t>
                      </a:r>
                      <a:r>
                        <a:rPr lang="zh-TW" altLang="en-US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、</a:t>
                      </a:r>
                      <a:r>
                        <a:rPr lang="en-US" altLang="zh-TW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BIA</a:t>
                      </a:r>
                      <a:r>
                        <a:rPr lang="zh-TW" altLang="en-US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）、企業併購、能源法、新創事業（設立、募資、國際化及併購）、數位媒體、電信法令、不良債權</a:t>
                      </a:r>
                      <a:r>
                        <a:rPr lang="en-US" altLang="zh-TW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/</a:t>
                      </a:r>
                      <a:r>
                        <a:rPr lang="zh-TW" altLang="en-US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企業重整、社會企業法制</a:t>
                      </a:r>
                      <a:endParaRPr lang="zh-TW" altLang="en-US" sz="1800" b="0" i="0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zh-TW" altLang="en-US" sz="2000" b="1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馬超彥</a:t>
                      </a:r>
                      <a:endParaRPr lang="zh-TW" altLang="en-US" sz="2000" b="1" u="none" strike="noStrike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台灣清真產業品質保證推廣協會副理事長</a:t>
                      </a:r>
                      <a:endParaRPr lang="zh-TW" altLang="en-US" sz="2000" b="0" i="0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b="0" i="0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清真認證相關事項</a:t>
                      </a:r>
                      <a:endParaRPr lang="zh-TW" altLang="en-US" sz="1800" b="0" i="0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56406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zh-TW" altLang="en-US" sz="2000" b="1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褚若堯</a:t>
                      </a:r>
                      <a:endParaRPr lang="zh-TW" altLang="en-US" sz="2000" b="1" u="none" strike="noStrike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altLang="zh-TW" sz="2000" b="0" i="0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EXP</a:t>
                      </a:r>
                      <a:r>
                        <a:rPr lang="zh-TW" altLang="en-US" sz="2000" b="0" i="0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創璟國際品牌顧問品牌策略總監</a:t>
                      </a:r>
                      <a:endParaRPr lang="zh-TW" altLang="en-US" sz="2000" b="0" i="0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sz="1800" b="0" i="0" kern="1200" noProof="0" err="1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新創輔導、品牌研究、品牌定位、品牌策略規劃</a:t>
                      </a:r>
                      <a:endParaRPr lang="zh-TW" altLang="en-US" sz="1800" b="0" i="0" kern="1200" err="1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412748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zh-TW" altLang="en-US" sz="2000" b="1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王適山</a:t>
                      </a:r>
                      <a:endParaRPr lang="zh-TW" altLang="en-US" sz="2000" b="1" u="none" strike="noStrike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zh-TW" altLang="en-US" sz="2000" b="0" i="0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越南平陽陸合水產進出口商臺灣連絡處</a:t>
                      </a:r>
                      <a:endParaRPr lang="zh-TW" altLang="en-US" sz="2000" b="0" i="0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sz="1800" b="0" i="0" kern="1200" noProof="0" err="1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進出口貿易、經營管理、越南在地經營</a:t>
                      </a:r>
                      <a:endParaRPr lang="zh-TW" altLang="en-US" sz="1800" b="0" i="0" kern="1200" err="1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701543"/>
                  </a:ext>
                </a:extLst>
              </a:tr>
              <a:tr h="72237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>
                          <a:latin typeface="微軟正黑體"/>
                          <a:ea typeface="微軟正黑體"/>
                          <a:cs typeface="Times New Roman"/>
                        </a:rPr>
                        <a:t>持續增加中</a:t>
                      </a:r>
                      <a:r>
                        <a:rPr lang="en-US" altLang="zh-TW" sz="1800" b="0">
                          <a:latin typeface="微軟正黑體"/>
                          <a:ea typeface="微軟正黑體"/>
                          <a:cs typeface="Times New Roman"/>
                        </a:rPr>
                        <a:t>………</a:t>
                      </a:r>
                      <a:endParaRPr lang="zh-TW" altLang="en-US" sz="1800" b="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zh-TW" altLang="en-US" sz="2000" b="0" i="0" u="none" strike="noStrike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altLang="zh-TW" sz="180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484161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45709" y="593543"/>
            <a:ext cx="11068500" cy="936000"/>
          </a:xfrm>
          <a:prstGeom prst="rect">
            <a:avLst/>
          </a:prstGeom>
          <a:gradFill flip="none" rotWithShape="1">
            <a:gsLst>
              <a:gs pos="100000">
                <a:srgbClr val="D28888"/>
              </a:gs>
              <a:gs pos="0">
                <a:srgbClr val="C96F6F"/>
              </a:gs>
            </a:gsLst>
            <a:lin ang="16200000" scaled="1"/>
            <a:tileRect/>
          </a:gradFill>
          <a:ln>
            <a:solidFill>
              <a:srgbClr val="C96F6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82366" y="1008857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 err="1">
                <a:solidFill>
                  <a:schemeClr val="bg1"/>
                </a:solidFill>
                <a:latin typeface="微軟正黑體"/>
                <a:ea typeface="微軟正黑體"/>
              </a:rPr>
              <a:t>商業模式策略與發展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3748013" y="861262"/>
            <a:ext cx="3910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/>
                <a:ea typeface="微軟正黑體"/>
              </a:rPr>
              <a:t>國際鏈結</a:t>
            </a:r>
            <a:endParaRPr lang="zh-TW" altLang="en-US" sz="32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54869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871644"/>
              </p:ext>
            </p:extLst>
          </p:nvPr>
        </p:nvGraphicFramePr>
        <p:xfrm>
          <a:off x="645709" y="1565932"/>
          <a:ext cx="11068500" cy="408198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83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2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1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zh-TW" altLang="en-US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專長</a:t>
                      </a:r>
                      <a:endParaRPr lang="zh-TW" sz="1800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C96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>
                        <a:buNone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王俞又</a:t>
                      </a:r>
                      <a:endParaRPr lang="zh-TW" altLang="en-US" sz="2000" b="1" i="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20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博智投資股份有限公司管理合夥人</a:t>
                      </a:r>
                      <a:endParaRPr lang="zh-TW" altLang="en-US" sz="2000" b="0" i="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創業投資、策略規劃、商業模式、新創培育、行動科技、公司管理</a:t>
                      </a:r>
                      <a:endParaRPr lang="zh-TW" altLang="en-US" sz="180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>
                        <a:buNone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周家緯</a:t>
                      </a:r>
                      <a:endParaRPr lang="zh-TW" altLang="en-US" sz="2000" b="1" i="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20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好伴社計股份有限公司共同創辦人</a:t>
                      </a:r>
                      <a:r>
                        <a:rPr lang="en-US" altLang="zh-TW" sz="20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/</a:t>
                      </a:r>
                      <a:r>
                        <a:rPr lang="zh-TW" altLang="en-US" sz="20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營運長</a:t>
                      </a:r>
                      <a:endParaRPr lang="zh-TW" altLang="en-US" sz="2000" b="0" i="0" u="none" strike="noStrike" kern="1200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社會設計、商業模式、社會創新、地方創生</a:t>
                      </a:r>
                      <a:endParaRPr lang="zh-TW" altLang="en-US" sz="180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56406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>
                        <a:buNone/>
                      </a:pPr>
                      <a:r>
                        <a:rPr lang="zh-TW" altLang="en-US" sz="20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邵文正</a:t>
                      </a:r>
                      <a:endParaRPr lang="zh-TW" altLang="en-US" sz="2000" b="1" i="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zh-TW" altLang="en-US" sz="20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以樂智庫有限公司執行長</a:t>
                      </a:r>
                      <a:endParaRPr lang="zh-TW" altLang="en-US" sz="2000" b="0" i="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>
                        <a:buNone/>
                      </a:pPr>
                      <a:r>
                        <a:rPr lang="en-US" sz="1800" u="none" strike="noStrike" kern="1200" noProof="0" err="1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政府創業資源、早期創業輔導</a:t>
                      </a:r>
                      <a:endParaRPr lang="zh-TW" altLang="en-US" sz="1800" u="none" strike="noStrike" kern="1200" err="1"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412748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zh-TW" sz="2000" b="1" i="0" u="none" strike="noStrike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汪君珆</a:t>
                      </a:r>
                      <a:endParaRPr lang="zh-TW"/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天使創業投資股份有限公司共同創辦人</a:t>
                      </a:r>
                      <a:endParaRPr lang="zh-TW" sz="2000" b="0" i="0" u="none" strike="noStrike" noProof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</a:endParaRPr>
                    </a:p>
                    <a:p>
                      <a:pPr lvl="0" algn="l">
                        <a:buNone/>
                      </a:pPr>
                      <a:r>
                        <a:rPr lang="zh-TW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</a:rPr>
                        <a:t>天使創投早期加速器 共同創辦人</a:t>
                      </a:r>
                      <a:endParaRPr lang="zh-TW" sz="2000" b="0" i="0" u="none" strike="noStrike" noProof="0">
                        <a:solidFill>
                          <a:srgbClr val="000000"/>
                        </a:solidFill>
                        <a:effectLst/>
                        <a:latin typeface="Microsoft JhengHei"/>
                        <a:ea typeface="Microsoft JhengHei"/>
                      </a:endParaRPr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sz="1800" b="0" i="0" u="none" strike="noStrike" kern="1200" noProof="0" err="1">
                          <a:solidFill>
                            <a:schemeClr val="tx1"/>
                          </a:solidFill>
                          <a:effectLst/>
                          <a:latin typeface="Microsoft JhengHei"/>
                        </a:rPr>
                        <a:t>計畫書撰寫</a:t>
                      </a:r>
                      <a:r>
                        <a:rPr lang="en-US" sz="18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Microsoft JhengHei"/>
                        </a:rPr>
                        <a:t>/</a:t>
                      </a:r>
                      <a:r>
                        <a:rPr lang="en-US" sz="1800" b="0" i="0" u="none" strike="noStrike" kern="1200" noProof="0" err="1">
                          <a:solidFill>
                            <a:schemeClr val="tx1"/>
                          </a:solidFill>
                          <a:effectLst/>
                          <a:latin typeface="Microsoft JhengHei"/>
                        </a:rPr>
                        <a:t>經營策略、商業模式建構營、創意思考開發、品牌建立、CEO養成、團隊組建、精實創業、十倍成長、模式翻轉</a:t>
                      </a:r>
                      <a:endParaRPr lang="zh-TW" altLang="en-US" err="1"/>
                    </a:p>
                  </a:txBody>
                  <a:tcPr marL="9525" marR="9525" marT="9525" marB="0" anchor="ctr">
                    <a:solidFill>
                      <a:srgbClr val="F1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701543"/>
                  </a:ext>
                </a:extLst>
              </a:tr>
              <a:tr h="72237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>
                          <a:latin typeface="微軟正黑體"/>
                          <a:ea typeface="微軟正黑體"/>
                          <a:cs typeface="Times New Roman"/>
                        </a:rPr>
                        <a:t>持續增加中</a:t>
                      </a:r>
                      <a:r>
                        <a:rPr lang="en-US" altLang="zh-TW" sz="1800" b="0">
                          <a:latin typeface="微軟正黑體"/>
                          <a:ea typeface="微軟正黑體"/>
                          <a:cs typeface="Times New Roman"/>
                        </a:rPr>
                        <a:t>………</a:t>
                      </a:r>
                      <a:endParaRPr lang="zh-TW" altLang="en-US" sz="1800" b="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zh-TW" altLang="en-US" sz="2000" b="0" i="0" u="none" strike="noStrike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altLang="zh-TW" sz="1800" u="none" strike="noStrike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0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484161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45709" y="593543"/>
            <a:ext cx="11068500" cy="936000"/>
          </a:xfrm>
          <a:prstGeom prst="rect">
            <a:avLst/>
          </a:prstGeom>
          <a:gradFill flip="none" rotWithShape="1">
            <a:gsLst>
              <a:gs pos="100000">
                <a:srgbClr val="D28888"/>
              </a:gs>
              <a:gs pos="0">
                <a:srgbClr val="C96F6F"/>
              </a:gs>
            </a:gsLst>
            <a:lin ang="16200000" scaled="1"/>
            <a:tileRect/>
          </a:gradFill>
          <a:ln>
            <a:solidFill>
              <a:srgbClr val="C96F6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82366" y="1008857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 err="1">
                <a:solidFill>
                  <a:schemeClr val="bg1"/>
                </a:solidFill>
                <a:latin typeface="微軟正黑體"/>
                <a:ea typeface="微軟正黑體"/>
              </a:rPr>
              <a:t>商業模式策略與發展</a:t>
            </a:r>
            <a:r>
              <a:rPr lang="en-US" altLang="zh-TW" sz="2000" b="1">
                <a:solidFill>
                  <a:schemeClr val="bg1"/>
                </a:solidFill>
                <a:latin typeface="微軟正黑體"/>
                <a:ea typeface="微軟正黑體"/>
              </a:rPr>
              <a:t> 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3748013" y="861261"/>
            <a:ext cx="3910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/>
                <a:ea typeface="微軟正黑體"/>
              </a:rPr>
              <a:t>綜合諮詢門診</a:t>
            </a:r>
            <a:endParaRPr lang="zh-TW" altLang="en-US" sz="3200" b="1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5584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663147"/>
              </p:ext>
            </p:extLst>
          </p:nvPr>
        </p:nvGraphicFramePr>
        <p:xfrm>
          <a:off x="639530" y="1545064"/>
          <a:ext cx="11068499" cy="47000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99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1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6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姓名</a:t>
                      </a:r>
                    </a:p>
                  </a:txBody>
                  <a:tcPr marL="15311" marR="1531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15311" marR="1531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15311" marR="1531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趙友聖</a:t>
                      </a: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派趣行動整合科技股份有限公司執行長</a:t>
                      </a: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8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資訊服務設計、軟體資訊系統分析、電子商務系統顧問 </a:t>
                      </a: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336057292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</a:rPr>
                        <a:t>王銘岳</a:t>
                      </a:r>
                      <a:endParaRPr lang="zh-TW"/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sz="2000" b="0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</a:rPr>
                        <a:t>康泰納仕台灣商業發展副總監</a:t>
                      </a:r>
                      <a:endParaRPr lang="en-US" altLang="zh-TW" sz="2000" b="0" i="0" u="none" strike="noStrike" kern="1200" baseline="0" noProof="0">
                        <a:solidFill>
                          <a:srgbClr val="000000"/>
                        </a:solidFill>
                        <a:effectLst/>
                        <a:latin typeface="微軟正黑體"/>
                        <a:ea typeface="微軟正黑體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數位行銷、社群行銷、會員行銷、行銷策略規劃、經營策略、數據系統分析應用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212958424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</a:rPr>
                        <a:t>張文龍</a:t>
                      </a:r>
                      <a:endParaRPr lang="zh-TW"/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中華民國工業協進會秘書長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創業管理、生產作業管理、人力資源管理、行銷管理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228341859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陳凱爾</a:t>
                      </a:r>
                      <a:endParaRPr lang="zh-TW" altLang="en-US" sz="2000" b="1" i="0" u="none" strike="noStrike" kern="1200" baseline="0">
                        <a:solidFill>
                          <a:srgbClr val="000000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數位時代 </a:t>
                      </a:r>
                      <a:r>
                        <a:rPr lang="en-US" altLang="zh-TW" sz="2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Meet</a:t>
                      </a: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創業小聚暨</a:t>
                      </a:r>
                      <a:r>
                        <a:rPr lang="en-US" altLang="zh-TW" sz="2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Web3+ </a:t>
                      </a: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社群營運長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媒體公關、展會行銷、活動企劃、新創營運、發展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14818977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萬岳憲</a:t>
                      </a:r>
                      <a:endParaRPr lang="zh-TW" altLang="en-US" sz="2000" b="1" i="0" u="none" strike="noStrike" kern="1200" baseline="0">
                        <a:solidFill>
                          <a:srgbClr val="000000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財團法人資訊工業策進會產業情報研究所副主任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傳播科技應用、媒體策略溝通、社群行銷傳播、服務設計思考及網路應用趨勢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251023375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陳中聖</a:t>
                      </a:r>
                      <a:endParaRPr lang="zh-TW"/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台南應用科技大學商品設計系/副教授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產品設計開發、品牌形象設計、產品企劃與行銷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2333525301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39530" y="570518"/>
            <a:ext cx="11068500" cy="9360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76187" y="995623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品牌行銷與社群經營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3626716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品牌行銷及社群經營</a:t>
            </a:r>
          </a:p>
        </p:txBody>
      </p:sp>
    </p:spTree>
    <p:extLst>
      <p:ext uri="{BB962C8B-B14F-4D97-AF65-F5344CB8AC3E}">
        <p14:creationId xmlns:p14="http://schemas.microsoft.com/office/powerpoint/2010/main" val="2847023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763353"/>
              </p:ext>
            </p:extLst>
          </p:nvPr>
        </p:nvGraphicFramePr>
        <p:xfrm>
          <a:off x="639530" y="1545064"/>
          <a:ext cx="11068499" cy="508312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99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1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6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姓名</a:t>
                      </a:r>
                    </a:p>
                  </a:txBody>
                  <a:tcPr marL="15311" marR="1531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單位</a:t>
                      </a: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職稱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15311" marR="1531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2000" b="1" kern="0">
                          <a:solidFill>
                            <a:schemeClr val="lt1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專長</a:t>
                      </a:r>
                      <a:endParaRPr lang="zh-TW" sz="2000" b="1" kern="0">
                        <a:solidFill>
                          <a:schemeClr val="lt1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15311" marR="1531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林宏遠</a:t>
                      </a:r>
                      <a:endParaRPr lang="zh-TW" altLang="en-US" sz="2000" b="1" i="0" u="none" strike="noStrike" kern="1200" baseline="0">
                        <a:solidFill>
                          <a:srgbClr val="000000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世新大學企管系</a:t>
                      </a:r>
                      <a:r>
                        <a:rPr lang="en-US" altLang="zh-TW" sz="2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/</a:t>
                      </a: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資管系教授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en-US" altLang="zh-TW" sz="18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AI</a:t>
                      </a: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賦能與數位轉型、數位行銷、創新與創業管理、區塊鏈與</a:t>
                      </a:r>
                      <a:r>
                        <a:rPr lang="en-US" altLang="zh-TW" sz="18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web3.0</a:t>
                      </a: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商模設計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336057292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黃逸旻</a:t>
                      </a:r>
                      <a:endParaRPr lang="zh-TW" altLang="en-US" sz="2000" b="1" i="0" u="none" strike="noStrike" kern="1200" baseline="0">
                        <a:solidFill>
                          <a:srgbClr val="000000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亞瑞特數位社群行銷有限公司總經理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專業數位社群行銷領域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212958424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kern="1200" baseline="0" noProof="0" err="1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張家瑜</a:t>
                      </a:r>
                      <a:endParaRPr lang="zh-TW" altLang="en-US" sz="2000" b="1" i="0" u="none" strike="noStrike" kern="1200" baseline="0" err="1">
                        <a:solidFill>
                          <a:srgbClr val="000000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200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發燒互動x發燒研究院院長</a:t>
                      </a:r>
                      <a:r>
                        <a:rPr lang="en-US" sz="2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/</a:t>
                      </a:r>
                      <a:endParaRPr lang="zh-TW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US" sz="2000" u="none" strike="noStrike" kern="1200" noProof="0" err="1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自由講師x顧問</a:t>
                      </a:r>
                      <a:endParaRPr lang="zh-TW" altLang="en-US" sz="2000" u="none" strike="noStrike" kern="1200" err="1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網路商業模式規劃、網路行銷整合策略規劃、網路銷售平臺分析、網路通路建置與行銷、網路行銷文案設計與撰寫、社群經營策略規劃、網路社群活動規劃與大數據分析應用等、原住民加值計畫輔導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228341859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陳瓊華</a:t>
                      </a:r>
                      <a:endParaRPr lang="zh-TW" altLang="en-US" sz="2000" b="1" i="0" u="none" strike="noStrike" kern="1200" baseline="0">
                        <a:solidFill>
                          <a:srgbClr val="000000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自由講師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網路行銷、社群經營、手機拍片、數位工具、流程規劃、生成式</a:t>
                      </a:r>
                      <a:r>
                        <a:rPr lang="en-US" altLang="zh-TW" sz="18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AI</a:t>
                      </a: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應用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148189771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曾定鈞</a:t>
                      </a:r>
                      <a:endParaRPr lang="zh-TW" altLang="en-US" sz="2000" b="1" i="0" u="none" strike="noStrike" kern="1200" baseline="0">
                        <a:solidFill>
                          <a:srgbClr val="000000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altLang="zh-TW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BorderLabs</a:t>
                      </a: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邊境實驗室創意總監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品牌規劃、視覺設計、品牌策略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339112942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en-US" sz="2000" b="1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微軟正黑體"/>
                          <a:cs typeface="+mn-cs"/>
                        </a:rPr>
                        <a:t>吳秀倫</a:t>
                      </a:r>
                      <a:endParaRPr lang="zh-TW" altLang="en-US" sz="2000" b="1" i="0" u="none" strike="noStrike" kern="1200" baseline="0">
                        <a:solidFill>
                          <a:srgbClr val="000000"/>
                        </a:solidFill>
                        <a:effectLst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智策慧品牌顧問公司董事總經理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US" altLang="zh-TW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AMT</a:t>
                      </a:r>
                      <a:r>
                        <a:rPr lang="zh-TW" altLang="en-US" sz="20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亞太行銷數位轉型聯盟協會 理事長</a:t>
                      </a:r>
                      <a:endParaRPr lang="zh-TW" altLang="en-US" sz="20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品牌策略、品牌傳播、品牌轉型、公關廣告、數位行銷、</a:t>
                      </a:r>
                      <a:r>
                        <a:rPr lang="en-US" altLang="zh-TW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AI</a:t>
                      </a: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內容生成、</a:t>
                      </a:r>
                      <a:r>
                        <a:rPr lang="en-US" altLang="zh-TW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MarTech</a:t>
                      </a:r>
                      <a:r>
                        <a:rPr lang="zh-TW" altLang="en-US" sz="1800" u="none" strike="noStrike" kern="1200" noProof="0">
                          <a:solidFill>
                            <a:schemeClr val="dk1"/>
                          </a:solidFill>
                          <a:effectLst/>
                          <a:latin typeface="微軟正黑體"/>
                          <a:ea typeface="微軟正黑體"/>
                          <a:cs typeface="Times New Roman"/>
                        </a:rPr>
                        <a:t>行銷科技</a:t>
                      </a:r>
                      <a:endParaRPr lang="zh-TW" altLang="en-US" sz="1800" u="none" strike="noStrike" kern="1200">
                        <a:solidFill>
                          <a:schemeClr val="dk1"/>
                        </a:solidFill>
                        <a:effectLst/>
                        <a:latin typeface="微軟正黑體"/>
                        <a:ea typeface="微軟正黑體"/>
                        <a:cs typeface="Times New Roman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3591352793"/>
                  </a:ext>
                </a:extLst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639530" y="570518"/>
            <a:ext cx="11068500" cy="9360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976187" y="995623"/>
            <a:ext cx="633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品牌行銷與社群經營</a:t>
            </a:r>
            <a:r>
              <a:rPr lang="en-US" altLang="zh-TW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3626716" y="848027"/>
            <a:ext cx="5597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品牌行銷及社群經營</a:t>
            </a:r>
          </a:p>
        </p:txBody>
      </p:sp>
    </p:spTree>
    <p:extLst>
      <p:ext uri="{BB962C8B-B14F-4D97-AF65-F5344CB8AC3E}">
        <p14:creationId xmlns:p14="http://schemas.microsoft.com/office/powerpoint/2010/main" val="1726176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自訂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1E71AC13DBB26E4C9BFF41DB84BB2F44" ma:contentTypeVersion="14" ma:contentTypeDescription="建立新的文件。" ma:contentTypeScope="" ma:versionID="f54bdd9a0e5b80024a952e1cbff521b4">
  <xsd:schema xmlns:xsd="http://www.w3.org/2001/XMLSchema" xmlns:xs="http://www.w3.org/2001/XMLSchema" xmlns:p="http://schemas.microsoft.com/office/2006/metadata/properties" xmlns:ns3="d8dec621-32fb-465d-9a07-4f233caa1f14" xmlns:ns4="2d369304-ee02-4962-992d-2fa78b7a7338" targetNamespace="http://schemas.microsoft.com/office/2006/metadata/properties" ma:root="true" ma:fieldsID="fbfa458bf29f89befcff8d27dde27cf9" ns3:_="" ns4:_="">
    <xsd:import namespace="d8dec621-32fb-465d-9a07-4f233caa1f14"/>
    <xsd:import namespace="2d369304-ee02-4962-992d-2fa78b7a733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dec621-32fb-465d-9a07-4f233caa1f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用提示雜湊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69304-ee02-4962-992d-2fa78b7a73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3652C1-A74E-4333-B446-CAC9BA6F2FBE}">
  <ds:schemaRefs>
    <ds:schemaRef ds:uri="2d369304-ee02-4962-992d-2fa78b7a7338"/>
    <ds:schemaRef ds:uri="d8dec621-32fb-465d-9a07-4f233caa1f1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D7A0B26-14F0-4F35-BC7A-BA8885D554CA}">
  <ds:schemaRefs>
    <ds:schemaRef ds:uri="2d369304-ee02-4962-992d-2fa78b7a7338"/>
    <ds:schemaRef ds:uri="d8dec621-32fb-465d-9a07-4f233caa1f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0D2F899-A192-44F2-839E-91B7B09B8F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3121</Words>
  <Application>Microsoft Office PowerPoint</Application>
  <PresentationFormat>寬螢幕</PresentationFormat>
  <Paragraphs>456</Paragraphs>
  <Slides>23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3" baseType="lpstr">
      <vt:lpstr>Yu Gothic UI</vt:lpstr>
      <vt:lpstr>微軟正黑體</vt:lpstr>
      <vt:lpstr>微軟正黑體</vt:lpstr>
      <vt:lpstr>新細明體</vt:lpstr>
      <vt:lpstr>Arial</vt:lpstr>
      <vt:lpstr>Calibri</vt:lpstr>
      <vt:lpstr>Calibri Light</vt:lpstr>
      <vt:lpstr>Times New Roman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l林珈因</dc:creator>
  <cp:lastModifiedBy>h黃心榆</cp:lastModifiedBy>
  <cp:revision>48</cp:revision>
  <cp:lastPrinted>2023-05-08T01:46:59Z</cp:lastPrinted>
  <dcterms:created xsi:type="dcterms:W3CDTF">2016-09-30T07:55:35Z</dcterms:created>
  <dcterms:modified xsi:type="dcterms:W3CDTF">2024-10-17T07:36:30Z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0x0101001E71AC13DBB26E4C9BFF41DB84BB2F44</vt:lpwstr>
  </property>
</Properties>
</file>